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72" r:id="rId2"/>
    <p:sldMasterId id="2147483684" r:id="rId3"/>
  </p:sldMasterIdLst>
  <p:notesMasterIdLst>
    <p:notesMasterId r:id="rId51"/>
  </p:notesMasterIdLst>
  <p:sldIdLst>
    <p:sldId id="307" r:id="rId4"/>
    <p:sldId id="297" r:id="rId5"/>
    <p:sldId id="361" r:id="rId6"/>
    <p:sldId id="318" r:id="rId7"/>
    <p:sldId id="294" r:id="rId8"/>
    <p:sldId id="298" r:id="rId9"/>
    <p:sldId id="289" r:id="rId10"/>
    <p:sldId id="311" r:id="rId11"/>
    <p:sldId id="312" r:id="rId12"/>
    <p:sldId id="313" r:id="rId13"/>
    <p:sldId id="314" r:id="rId14"/>
    <p:sldId id="315" r:id="rId15"/>
    <p:sldId id="360" r:id="rId16"/>
    <p:sldId id="362" r:id="rId17"/>
    <p:sldId id="347" r:id="rId18"/>
    <p:sldId id="319" r:id="rId19"/>
    <p:sldId id="320" r:id="rId20"/>
    <p:sldId id="321" r:id="rId21"/>
    <p:sldId id="322" r:id="rId22"/>
    <p:sldId id="323" r:id="rId23"/>
    <p:sldId id="375" r:id="rId24"/>
    <p:sldId id="325" r:id="rId25"/>
    <p:sldId id="348" r:id="rId26"/>
    <p:sldId id="326" r:id="rId27"/>
    <p:sldId id="334" r:id="rId28"/>
    <p:sldId id="328" r:id="rId29"/>
    <p:sldId id="371" r:id="rId30"/>
    <p:sldId id="330" r:id="rId31"/>
    <p:sldId id="331" r:id="rId32"/>
    <p:sldId id="363" r:id="rId33"/>
    <p:sldId id="349" r:id="rId34"/>
    <p:sldId id="333" r:id="rId35"/>
    <p:sldId id="372" r:id="rId36"/>
    <p:sldId id="364" r:id="rId37"/>
    <p:sldId id="353" r:id="rId38"/>
    <p:sldId id="337" r:id="rId39"/>
    <p:sldId id="374" r:id="rId40"/>
    <p:sldId id="355" r:id="rId41"/>
    <p:sldId id="350" r:id="rId42"/>
    <p:sldId id="340" r:id="rId43"/>
    <p:sldId id="327" r:id="rId44"/>
    <p:sldId id="357" r:id="rId45"/>
    <p:sldId id="343" r:id="rId46"/>
    <p:sldId id="358" r:id="rId47"/>
    <p:sldId id="367" r:id="rId48"/>
    <p:sldId id="346" r:id="rId49"/>
    <p:sldId id="351" r:id="rId50"/>
  </p:sldIdLst>
  <p:sldSz cx="9144000" cy="6858000" type="screen4x3"/>
  <p:notesSz cx="7102475" cy="9388475"/>
  <p:embeddedFontLst>
    <p:embeddedFont>
      <p:font typeface="Calibri Light" pitchFamily="34" charset="0"/>
      <p:regular r:id="rId52"/>
      <p:italic r:id="rId53"/>
    </p:embeddedFont>
    <p:embeddedFont>
      <p:font typeface="Wingdings 2" pitchFamily="18" charset="2"/>
      <p:regular r:id="rId54"/>
    </p:embeddedFont>
    <p:embeddedFont>
      <p:font typeface="Arial Black" pitchFamily="34" charset="0"/>
      <p:bold r:id="rId55"/>
    </p:embeddedFont>
    <p:embeddedFont>
      <p:font typeface="HelloChalkTalk" pitchFamily="2" charset="0"/>
      <p:regular r:id="rId56"/>
    </p:embeddedFont>
    <p:embeddedFont>
      <p:font typeface="Calibri" pitchFamily="34" charset="0"/>
      <p:regular r:id="rId57"/>
      <p:bold r:id="rId58"/>
      <p:italic r:id="rId59"/>
      <p:boldItalic r:id="rId6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FFFF99"/>
    <a:srgbClr val="FF6699"/>
    <a:srgbClr val="FFFFFF"/>
    <a:srgbClr val="FF3399"/>
    <a:srgbClr val="EDF6F9"/>
    <a:srgbClr val="FFFFEB"/>
    <a:srgbClr val="FFFFFB"/>
    <a:srgbClr val="EEECE1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398" autoAdjust="0"/>
    <p:restoredTop sz="99288" autoAdjust="0"/>
  </p:normalViewPr>
  <p:slideViewPr>
    <p:cSldViewPr>
      <p:cViewPr>
        <p:scale>
          <a:sx n="40" d="100"/>
          <a:sy n="40" d="100"/>
        </p:scale>
        <p:origin x="-2466" y="-82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492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font" Target="fonts/font4.fntdata"/><Relationship Id="rId63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font" Target="fonts/font3.fntdata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font" Target="fonts/font2.fntdata"/><Relationship Id="rId58" Type="http://schemas.openxmlformats.org/officeDocument/2006/relationships/font" Target="fonts/font7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font" Target="fonts/font6.fntdata"/><Relationship Id="rId61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font" Target="fonts/font1.fntdata"/><Relationship Id="rId60" Type="http://schemas.openxmlformats.org/officeDocument/2006/relationships/font" Target="fonts/font9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font" Target="fonts/font5.fntdata"/><Relationship Id="rId64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906828D0-D36A-420B-891B-63970283DABA}" type="datetimeFigureOut">
              <a:rPr lang="en-US" smtClean="0"/>
              <a:t>1/26/2018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4913" y="704850"/>
            <a:ext cx="4692650" cy="35194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63A2AE94-0A2D-4B90-8F89-76AEE26AA9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8612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2AE94-0A2D-4B90-8F89-76AEE26AA9C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5824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2AE94-0A2D-4B90-8F89-76AEE26AA9C0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6505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4530"/>
            <a:ext cx="6858000" cy="2387600"/>
          </a:xfrm>
        </p:spPr>
        <p:txBody>
          <a:bodyPr anchor="b">
            <a:normAutofit/>
          </a:bodyPr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ACBDF-AD1F-41A4-AFA5-9CD88D827AA8}" type="datetimeFigureOut">
              <a:rPr lang="en-US" smtClean="0"/>
              <a:t>1/26/2018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D88A7-AD8F-4D55-9F48-40974A40C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3012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ACBDF-AD1F-41A4-AFA5-9CD88D827AA8}" type="datetimeFigureOut">
              <a:rPr lang="en-US" smtClean="0"/>
              <a:t>1/26/2018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D88A7-AD8F-4D55-9F48-40974A40C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4856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0362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0363"/>
            <a:ext cx="5800725" cy="58118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ACBDF-AD1F-41A4-AFA5-9CD88D827AA8}" type="datetimeFigureOut">
              <a:rPr lang="en-US" smtClean="0"/>
              <a:t>1/26/2018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D88A7-AD8F-4D55-9F48-40974A40C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0460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4530"/>
            <a:ext cx="6858000" cy="2387600"/>
          </a:xfrm>
        </p:spPr>
        <p:txBody>
          <a:bodyPr anchor="b">
            <a:normAutofit/>
          </a:bodyPr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ACBDF-AD1F-41A4-AFA5-9CD88D827AA8}" type="datetimeFigureOut">
              <a:rPr lang="en-US" smtClean="0"/>
              <a:t>1/26/2018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D88A7-AD8F-4D55-9F48-40974A40C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3758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ACBDF-AD1F-41A4-AFA5-9CD88D827AA8}" type="datetimeFigureOut">
              <a:rPr lang="en-US" smtClean="0"/>
              <a:t>1/26/2018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D88A7-AD8F-4D55-9F48-40974A40C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1081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12423"/>
            <a:ext cx="7886700" cy="2851208"/>
          </a:xfrm>
        </p:spPr>
        <p:txBody>
          <a:bodyPr anchor="b">
            <a:normAutofit/>
          </a:bodyPr>
          <a:lstStyle>
            <a:lvl1pPr>
              <a:defRPr sz="45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52634"/>
            <a:ext cx="78867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ACBDF-AD1F-41A4-AFA5-9CD88D827AA8}" type="datetimeFigureOut">
              <a:rPr lang="en-US" smtClean="0"/>
              <a:t>1/26/2018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D88A7-AD8F-4D55-9F48-40974A40C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0229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3845" y="1828801"/>
            <a:ext cx="3886200" cy="43513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8801"/>
            <a:ext cx="3886200" cy="43513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ACBDF-AD1F-41A4-AFA5-9CD88D827AA8}" type="datetimeFigureOut">
              <a:rPr lang="en-US" smtClean="0"/>
              <a:t>1/26/2018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D88A7-AD8F-4D55-9F48-40974A40C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3340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681851"/>
            <a:ext cx="386715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45" y="2507551"/>
            <a:ext cx="3867150" cy="3680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851"/>
            <a:ext cx="38862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7551"/>
            <a:ext cx="3886201" cy="3680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ACBDF-AD1F-41A4-AFA5-9CD88D827AA8}" type="datetimeFigureOut">
              <a:rPr lang="en-US" smtClean="0"/>
              <a:t>1/26/2018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D88A7-AD8F-4D55-9F48-40974A40C4CA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88381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ACBDF-AD1F-41A4-AFA5-9CD88D827AA8}" type="datetimeFigureOut">
              <a:rPr lang="en-US" smtClean="0"/>
              <a:t>1/26/2018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D88A7-AD8F-4D55-9F48-40974A40C4CA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5487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ACBDF-AD1F-41A4-AFA5-9CD88D827AA8}" type="datetimeFigureOut">
              <a:rPr lang="en-US" smtClean="0"/>
              <a:t>1/26/2018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D88A7-AD8F-4D55-9F48-40974A40C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3342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1"/>
            <a:ext cx="2948940" cy="1600197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399"/>
            <a:ext cx="294894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ACBDF-AD1F-41A4-AFA5-9CD88D827AA8}" type="datetimeFigureOut">
              <a:rPr lang="en-US" smtClean="0"/>
              <a:t>1/26/2018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D88A7-AD8F-4D55-9F48-40974A40C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6087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ACBDF-AD1F-41A4-AFA5-9CD88D827AA8}" type="datetimeFigureOut">
              <a:rPr lang="en-US" smtClean="0"/>
              <a:t>1/26/2018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D88A7-AD8F-4D55-9F48-40974A40C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6362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0"/>
            <a:ext cx="2948940" cy="160020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400"/>
            <a:ext cx="294894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ACBDF-AD1F-41A4-AFA5-9CD88D827AA8}" type="datetimeFigureOut">
              <a:rPr lang="en-US" smtClean="0"/>
              <a:t>1/26/2018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D88A7-AD8F-4D55-9F48-40974A40C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4489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ACBDF-AD1F-41A4-AFA5-9CD88D827AA8}" type="datetimeFigureOut">
              <a:rPr lang="en-US" smtClean="0"/>
              <a:t>1/26/2018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D88A7-AD8F-4D55-9F48-40974A40C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2568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0362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0363"/>
            <a:ext cx="5800725" cy="58118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ACBDF-AD1F-41A4-AFA5-9CD88D827AA8}" type="datetimeFigureOut">
              <a:rPr lang="en-US" smtClean="0"/>
              <a:t>1/26/2018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D88A7-AD8F-4D55-9F48-40974A40C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9304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ACBDF-AD1F-41A4-AFA5-9CD88D827AA8}" type="datetimeFigureOut">
              <a:rPr lang="en-US" smtClean="0"/>
              <a:t>1/26/2018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D88A7-AD8F-4D55-9F48-40974A40C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033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ACBDF-AD1F-41A4-AFA5-9CD88D827AA8}" type="datetimeFigureOut">
              <a:rPr lang="en-US" smtClean="0"/>
              <a:t>1/26/2018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D88A7-AD8F-4D55-9F48-40974A40C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3149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ACBDF-AD1F-41A4-AFA5-9CD88D827AA8}" type="datetimeFigureOut">
              <a:rPr lang="en-US" smtClean="0"/>
              <a:t>1/26/2018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D88A7-AD8F-4D55-9F48-40974A40C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4280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ACBDF-AD1F-41A4-AFA5-9CD88D827AA8}" type="datetimeFigureOut">
              <a:rPr lang="en-US" smtClean="0"/>
              <a:t>1/26/2018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D88A7-AD8F-4D55-9F48-40974A40C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5257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ACBDF-AD1F-41A4-AFA5-9CD88D827AA8}" type="datetimeFigureOut">
              <a:rPr lang="en-US" smtClean="0"/>
              <a:t>1/26/2018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D88A7-AD8F-4D55-9F48-40974A40C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115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ACBDF-AD1F-41A4-AFA5-9CD88D827AA8}" type="datetimeFigureOut">
              <a:rPr lang="en-US" smtClean="0"/>
              <a:t>1/26/2018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D88A7-AD8F-4D55-9F48-40974A40C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3663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ACBDF-AD1F-41A4-AFA5-9CD88D827AA8}" type="datetimeFigureOut">
              <a:rPr lang="en-US" smtClean="0"/>
              <a:t>1/26/2018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D88A7-AD8F-4D55-9F48-40974A40C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3114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12423"/>
            <a:ext cx="7886700" cy="2851208"/>
          </a:xfrm>
        </p:spPr>
        <p:txBody>
          <a:bodyPr anchor="b">
            <a:normAutofit/>
          </a:bodyPr>
          <a:lstStyle>
            <a:lvl1pPr>
              <a:defRPr sz="45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52634"/>
            <a:ext cx="78867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ACBDF-AD1F-41A4-AFA5-9CD88D827AA8}" type="datetimeFigureOut">
              <a:rPr lang="en-US" smtClean="0"/>
              <a:t>1/26/2018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D88A7-AD8F-4D55-9F48-40974A40C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9672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ACBDF-AD1F-41A4-AFA5-9CD88D827AA8}" type="datetimeFigureOut">
              <a:rPr lang="en-US" smtClean="0"/>
              <a:t>1/26/2018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D88A7-AD8F-4D55-9F48-40974A40C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92228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ACBDF-AD1F-41A4-AFA5-9CD88D827AA8}" type="datetimeFigureOut">
              <a:rPr lang="en-US" smtClean="0"/>
              <a:t>1/26/2018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D88A7-AD8F-4D55-9F48-40974A40C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434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ACBDF-AD1F-41A4-AFA5-9CD88D827AA8}" type="datetimeFigureOut">
              <a:rPr lang="en-US" smtClean="0"/>
              <a:t>1/26/2018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D88A7-AD8F-4D55-9F48-40974A40C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887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ACBDF-AD1F-41A4-AFA5-9CD88D827AA8}" type="datetimeFigureOut">
              <a:rPr lang="en-US" smtClean="0"/>
              <a:t>1/26/2018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D88A7-AD8F-4D55-9F48-40974A40C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0396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3845" y="1828801"/>
            <a:ext cx="3886200" cy="43513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8801"/>
            <a:ext cx="3886200" cy="43513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ACBDF-AD1F-41A4-AFA5-9CD88D827AA8}" type="datetimeFigureOut">
              <a:rPr lang="en-US" smtClean="0"/>
              <a:t>1/26/2018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D88A7-AD8F-4D55-9F48-40974A40C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3048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681851"/>
            <a:ext cx="386715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45" y="2507551"/>
            <a:ext cx="3867150" cy="3680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851"/>
            <a:ext cx="38862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7551"/>
            <a:ext cx="3886201" cy="3680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ACBDF-AD1F-41A4-AFA5-9CD88D827AA8}" type="datetimeFigureOut">
              <a:rPr lang="en-US" smtClean="0"/>
              <a:t>1/26/2018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D88A7-AD8F-4D55-9F48-40974A40C4CA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43064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ACBDF-AD1F-41A4-AFA5-9CD88D827AA8}" type="datetimeFigureOut">
              <a:rPr lang="en-US" smtClean="0"/>
              <a:t>1/26/2018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D88A7-AD8F-4D55-9F48-40974A40C4CA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3409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ACBDF-AD1F-41A4-AFA5-9CD88D827AA8}" type="datetimeFigureOut">
              <a:rPr lang="en-US" smtClean="0"/>
              <a:t>1/26/2018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D88A7-AD8F-4D55-9F48-40974A40C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2795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1"/>
            <a:ext cx="2948940" cy="1600197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399"/>
            <a:ext cx="294894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ACBDF-AD1F-41A4-AFA5-9CD88D827AA8}" type="datetimeFigureOut">
              <a:rPr lang="en-US" smtClean="0"/>
              <a:t>1/26/2018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D88A7-AD8F-4D55-9F48-40974A40C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4672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0"/>
            <a:ext cx="2948940" cy="160020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400"/>
            <a:ext cx="294894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ACBDF-AD1F-41A4-AFA5-9CD88D827AA8}" type="datetimeFigureOut">
              <a:rPr lang="en-US" smtClean="0"/>
              <a:t>1/26/2018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D88A7-AD8F-4D55-9F48-40974A40C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5079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33845" y="365760"/>
            <a:ext cx="78867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828801"/>
            <a:ext cx="78867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89EACBDF-AD1F-41A4-AFA5-9CD88D827AA8}" type="datetimeFigureOut">
              <a:rPr lang="en-US" smtClean="0"/>
              <a:t>1/26/2018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3145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BD88A7-AD8F-4D55-9F48-40974A40C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472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33845" y="365760"/>
            <a:ext cx="78867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828801"/>
            <a:ext cx="78867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89EACBDF-AD1F-41A4-AFA5-9CD88D827AA8}" type="datetimeFigureOut">
              <a:rPr lang="en-US" smtClean="0"/>
              <a:t>1/26/2018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3145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BD88A7-AD8F-4D55-9F48-40974A40C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248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EACBDF-AD1F-41A4-AFA5-9CD88D827AA8}" type="datetimeFigureOut">
              <a:rPr lang="en-US" smtClean="0"/>
              <a:t>1/26/2018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BD88A7-AD8F-4D55-9F48-40974A40C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974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18" Type="http://schemas.openxmlformats.org/officeDocument/2006/relationships/image" Target="../media/image36.png"/><Relationship Id="rId26" Type="http://schemas.openxmlformats.org/officeDocument/2006/relationships/image" Target="../media/image44.png"/><Relationship Id="rId3" Type="http://schemas.openxmlformats.org/officeDocument/2006/relationships/image" Target="../media/image21.png"/><Relationship Id="rId21" Type="http://schemas.openxmlformats.org/officeDocument/2006/relationships/image" Target="../media/image39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17" Type="http://schemas.openxmlformats.org/officeDocument/2006/relationships/image" Target="../media/image35.png"/><Relationship Id="rId25" Type="http://schemas.openxmlformats.org/officeDocument/2006/relationships/image" Target="../media/image43.png"/><Relationship Id="rId2" Type="http://schemas.openxmlformats.org/officeDocument/2006/relationships/image" Target="../media/image20.PNG"/><Relationship Id="rId16" Type="http://schemas.openxmlformats.org/officeDocument/2006/relationships/image" Target="../media/image34.png"/><Relationship Id="rId20" Type="http://schemas.openxmlformats.org/officeDocument/2006/relationships/image" Target="../media/image38.png"/><Relationship Id="rId29" Type="http://schemas.openxmlformats.org/officeDocument/2006/relationships/image" Target="../media/image47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24" Type="http://schemas.openxmlformats.org/officeDocument/2006/relationships/image" Target="../media/image42.png"/><Relationship Id="rId5" Type="http://schemas.openxmlformats.org/officeDocument/2006/relationships/image" Target="../media/image23.png"/><Relationship Id="rId15" Type="http://schemas.openxmlformats.org/officeDocument/2006/relationships/image" Target="../media/image33.png"/><Relationship Id="rId23" Type="http://schemas.openxmlformats.org/officeDocument/2006/relationships/image" Target="../media/image41.png"/><Relationship Id="rId28" Type="http://schemas.openxmlformats.org/officeDocument/2006/relationships/image" Target="../media/image46.png"/><Relationship Id="rId10" Type="http://schemas.openxmlformats.org/officeDocument/2006/relationships/image" Target="../media/image28.png"/><Relationship Id="rId19" Type="http://schemas.openxmlformats.org/officeDocument/2006/relationships/image" Target="../media/image37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Relationship Id="rId22" Type="http://schemas.openxmlformats.org/officeDocument/2006/relationships/image" Target="../media/image40.png"/><Relationship Id="rId27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png"/><Relationship Id="rId18" Type="http://schemas.openxmlformats.org/officeDocument/2006/relationships/image" Target="../media/image64.png"/><Relationship Id="rId3" Type="http://schemas.openxmlformats.org/officeDocument/2006/relationships/image" Target="../media/image49.png"/><Relationship Id="rId21" Type="http://schemas.openxmlformats.org/officeDocument/2006/relationships/image" Target="../media/image67.png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17" Type="http://schemas.openxmlformats.org/officeDocument/2006/relationships/image" Target="../media/image63.png"/><Relationship Id="rId2" Type="http://schemas.openxmlformats.org/officeDocument/2006/relationships/image" Target="../media/image48.png"/><Relationship Id="rId16" Type="http://schemas.openxmlformats.org/officeDocument/2006/relationships/image" Target="../media/image62.png"/><Relationship Id="rId20" Type="http://schemas.openxmlformats.org/officeDocument/2006/relationships/image" Target="../media/image66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5" Type="http://schemas.openxmlformats.org/officeDocument/2006/relationships/image" Target="../media/image61.png"/><Relationship Id="rId23" Type="http://schemas.openxmlformats.org/officeDocument/2006/relationships/image" Target="../media/image69.png"/><Relationship Id="rId10" Type="http://schemas.openxmlformats.org/officeDocument/2006/relationships/image" Target="../media/image56.png"/><Relationship Id="rId19" Type="http://schemas.openxmlformats.org/officeDocument/2006/relationships/image" Target="../media/image65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Relationship Id="rId14" Type="http://schemas.openxmlformats.org/officeDocument/2006/relationships/image" Target="../media/image60.png"/><Relationship Id="rId22" Type="http://schemas.openxmlformats.org/officeDocument/2006/relationships/image" Target="../media/image6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7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image" Target="../media/image90.pn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12" Type="http://schemas.openxmlformats.org/officeDocument/2006/relationships/image" Target="../media/image89.png"/><Relationship Id="rId17" Type="http://schemas.openxmlformats.org/officeDocument/2006/relationships/image" Target="../media/image94.png"/><Relationship Id="rId2" Type="http://schemas.openxmlformats.org/officeDocument/2006/relationships/image" Target="../media/image79.png"/><Relationship Id="rId16" Type="http://schemas.openxmlformats.org/officeDocument/2006/relationships/image" Target="../media/image93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83.png"/><Relationship Id="rId11" Type="http://schemas.openxmlformats.org/officeDocument/2006/relationships/image" Target="../media/image88.png"/><Relationship Id="rId5" Type="http://schemas.openxmlformats.org/officeDocument/2006/relationships/image" Target="../media/image82.png"/><Relationship Id="rId15" Type="http://schemas.openxmlformats.org/officeDocument/2006/relationships/image" Target="../media/image92.png"/><Relationship Id="rId10" Type="http://schemas.openxmlformats.org/officeDocument/2006/relationships/image" Target="../media/image87.png"/><Relationship Id="rId4" Type="http://schemas.openxmlformats.org/officeDocument/2006/relationships/image" Target="../media/image81.png"/><Relationship Id="rId9" Type="http://schemas.openxmlformats.org/officeDocument/2006/relationships/image" Target="../media/image86.png"/><Relationship Id="rId14" Type="http://schemas.openxmlformats.org/officeDocument/2006/relationships/image" Target="../media/image9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13" Type="http://schemas.openxmlformats.org/officeDocument/2006/relationships/image" Target="../media/image107.png"/><Relationship Id="rId3" Type="http://schemas.openxmlformats.org/officeDocument/2006/relationships/image" Target="../media/image97.png"/><Relationship Id="rId7" Type="http://schemas.openxmlformats.org/officeDocument/2006/relationships/image" Target="../media/image101.png"/><Relationship Id="rId12" Type="http://schemas.openxmlformats.org/officeDocument/2006/relationships/image" Target="../media/image106.png"/><Relationship Id="rId2" Type="http://schemas.openxmlformats.org/officeDocument/2006/relationships/image" Target="../media/image96.png"/><Relationship Id="rId16" Type="http://schemas.openxmlformats.org/officeDocument/2006/relationships/image" Target="../media/image110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00.png"/><Relationship Id="rId11" Type="http://schemas.openxmlformats.org/officeDocument/2006/relationships/image" Target="../media/image105.png"/><Relationship Id="rId5" Type="http://schemas.openxmlformats.org/officeDocument/2006/relationships/image" Target="../media/image99.png"/><Relationship Id="rId15" Type="http://schemas.openxmlformats.org/officeDocument/2006/relationships/image" Target="../media/image109.png"/><Relationship Id="rId10" Type="http://schemas.openxmlformats.org/officeDocument/2006/relationships/image" Target="../media/image104.png"/><Relationship Id="rId4" Type="http://schemas.openxmlformats.org/officeDocument/2006/relationships/image" Target="../media/image98.png"/><Relationship Id="rId9" Type="http://schemas.openxmlformats.org/officeDocument/2006/relationships/image" Target="../media/image103.png"/><Relationship Id="rId14" Type="http://schemas.openxmlformats.org/officeDocument/2006/relationships/image" Target="../media/image10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13" Type="http://schemas.openxmlformats.org/officeDocument/2006/relationships/image" Target="../media/image122.png"/><Relationship Id="rId18" Type="http://schemas.openxmlformats.org/officeDocument/2006/relationships/image" Target="../media/image126.png"/><Relationship Id="rId26" Type="http://schemas.openxmlformats.org/officeDocument/2006/relationships/image" Target="../media/image134.png"/><Relationship Id="rId3" Type="http://schemas.openxmlformats.org/officeDocument/2006/relationships/image" Target="../media/image112.png"/><Relationship Id="rId21" Type="http://schemas.openxmlformats.org/officeDocument/2006/relationships/image" Target="../media/image129.png"/><Relationship Id="rId7" Type="http://schemas.openxmlformats.org/officeDocument/2006/relationships/image" Target="../media/image116.png"/><Relationship Id="rId12" Type="http://schemas.openxmlformats.org/officeDocument/2006/relationships/image" Target="../media/image121.png"/><Relationship Id="rId17" Type="http://schemas.openxmlformats.org/officeDocument/2006/relationships/image" Target="../media/image20.PNG"/><Relationship Id="rId25" Type="http://schemas.openxmlformats.org/officeDocument/2006/relationships/image" Target="../media/image133.png"/><Relationship Id="rId2" Type="http://schemas.openxmlformats.org/officeDocument/2006/relationships/image" Target="../media/image111.png"/><Relationship Id="rId16" Type="http://schemas.openxmlformats.org/officeDocument/2006/relationships/image" Target="../media/image125.png"/><Relationship Id="rId20" Type="http://schemas.openxmlformats.org/officeDocument/2006/relationships/image" Target="../media/image128.png"/><Relationship Id="rId29" Type="http://schemas.openxmlformats.org/officeDocument/2006/relationships/image" Target="../media/image137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15.png"/><Relationship Id="rId11" Type="http://schemas.openxmlformats.org/officeDocument/2006/relationships/image" Target="../media/image120.png"/><Relationship Id="rId24" Type="http://schemas.openxmlformats.org/officeDocument/2006/relationships/image" Target="../media/image132.png"/><Relationship Id="rId5" Type="http://schemas.openxmlformats.org/officeDocument/2006/relationships/image" Target="../media/image114.png"/><Relationship Id="rId15" Type="http://schemas.openxmlformats.org/officeDocument/2006/relationships/image" Target="../media/image124.png"/><Relationship Id="rId23" Type="http://schemas.openxmlformats.org/officeDocument/2006/relationships/image" Target="../media/image131.png"/><Relationship Id="rId28" Type="http://schemas.openxmlformats.org/officeDocument/2006/relationships/image" Target="../media/image136.png"/><Relationship Id="rId10" Type="http://schemas.openxmlformats.org/officeDocument/2006/relationships/image" Target="../media/image119.png"/><Relationship Id="rId19" Type="http://schemas.openxmlformats.org/officeDocument/2006/relationships/image" Target="../media/image127.png"/><Relationship Id="rId31" Type="http://schemas.openxmlformats.org/officeDocument/2006/relationships/image" Target="../media/image139.png"/><Relationship Id="rId4" Type="http://schemas.openxmlformats.org/officeDocument/2006/relationships/image" Target="../media/image113.png"/><Relationship Id="rId9" Type="http://schemas.openxmlformats.org/officeDocument/2006/relationships/image" Target="../media/image118.png"/><Relationship Id="rId14" Type="http://schemas.openxmlformats.org/officeDocument/2006/relationships/image" Target="../media/image123.png"/><Relationship Id="rId22" Type="http://schemas.openxmlformats.org/officeDocument/2006/relationships/image" Target="../media/image130.png"/><Relationship Id="rId27" Type="http://schemas.openxmlformats.org/officeDocument/2006/relationships/image" Target="../media/image135.png"/><Relationship Id="rId30" Type="http://schemas.openxmlformats.org/officeDocument/2006/relationships/image" Target="../media/image13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png"/><Relationship Id="rId13" Type="http://schemas.openxmlformats.org/officeDocument/2006/relationships/image" Target="../media/image151.png"/><Relationship Id="rId18" Type="http://schemas.openxmlformats.org/officeDocument/2006/relationships/image" Target="../media/image156.png"/><Relationship Id="rId26" Type="http://schemas.openxmlformats.org/officeDocument/2006/relationships/image" Target="../media/image164.png"/><Relationship Id="rId3" Type="http://schemas.openxmlformats.org/officeDocument/2006/relationships/image" Target="../media/image141.png"/><Relationship Id="rId21" Type="http://schemas.openxmlformats.org/officeDocument/2006/relationships/image" Target="../media/image159.png"/><Relationship Id="rId7" Type="http://schemas.openxmlformats.org/officeDocument/2006/relationships/image" Target="../media/image145.png"/><Relationship Id="rId12" Type="http://schemas.openxmlformats.org/officeDocument/2006/relationships/image" Target="../media/image150.png"/><Relationship Id="rId17" Type="http://schemas.openxmlformats.org/officeDocument/2006/relationships/image" Target="../media/image155.png"/><Relationship Id="rId25" Type="http://schemas.openxmlformats.org/officeDocument/2006/relationships/image" Target="../media/image163.png"/><Relationship Id="rId2" Type="http://schemas.openxmlformats.org/officeDocument/2006/relationships/image" Target="../media/image140.png"/><Relationship Id="rId16" Type="http://schemas.openxmlformats.org/officeDocument/2006/relationships/image" Target="../media/image154.png"/><Relationship Id="rId20" Type="http://schemas.openxmlformats.org/officeDocument/2006/relationships/image" Target="../media/image158.png"/><Relationship Id="rId29" Type="http://schemas.openxmlformats.org/officeDocument/2006/relationships/image" Target="../media/image167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44.png"/><Relationship Id="rId11" Type="http://schemas.openxmlformats.org/officeDocument/2006/relationships/image" Target="../media/image149.png"/><Relationship Id="rId24" Type="http://schemas.openxmlformats.org/officeDocument/2006/relationships/image" Target="../media/image162.png"/><Relationship Id="rId32" Type="http://schemas.openxmlformats.org/officeDocument/2006/relationships/image" Target="../media/image170.png"/><Relationship Id="rId5" Type="http://schemas.openxmlformats.org/officeDocument/2006/relationships/image" Target="../media/image143.png"/><Relationship Id="rId15" Type="http://schemas.openxmlformats.org/officeDocument/2006/relationships/image" Target="../media/image153.png"/><Relationship Id="rId23" Type="http://schemas.openxmlformats.org/officeDocument/2006/relationships/image" Target="../media/image161.png"/><Relationship Id="rId28" Type="http://schemas.openxmlformats.org/officeDocument/2006/relationships/image" Target="../media/image166.png"/><Relationship Id="rId10" Type="http://schemas.openxmlformats.org/officeDocument/2006/relationships/image" Target="../media/image148.png"/><Relationship Id="rId19" Type="http://schemas.openxmlformats.org/officeDocument/2006/relationships/image" Target="../media/image157.png"/><Relationship Id="rId31" Type="http://schemas.openxmlformats.org/officeDocument/2006/relationships/image" Target="../media/image169.png"/><Relationship Id="rId4" Type="http://schemas.openxmlformats.org/officeDocument/2006/relationships/image" Target="../media/image142.png"/><Relationship Id="rId9" Type="http://schemas.openxmlformats.org/officeDocument/2006/relationships/image" Target="../media/image147.png"/><Relationship Id="rId14" Type="http://schemas.openxmlformats.org/officeDocument/2006/relationships/image" Target="../media/image152.png"/><Relationship Id="rId22" Type="http://schemas.openxmlformats.org/officeDocument/2006/relationships/image" Target="../media/image160.png"/><Relationship Id="rId27" Type="http://schemas.openxmlformats.org/officeDocument/2006/relationships/image" Target="../media/image165.png"/><Relationship Id="rId30" Type="http://schemas.openxmlformats.org/officeDocument/2006/relationships/image" Target="../media/image16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9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7.png"/><Relationship Id="rId3" Type="http://schemas.openxmlformats.org/officeDocument/2006/relationships/image" Target="../media/image172.png"/><Relationship Id="rId7" Type="http://schemas.openxmlformats.org/officeDocument/2006/relationships/image" Target="../media/image176.png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75.png"/><Relationship Id="rId5" Type="http://schemas.openxmlformats.org/officeDocument/2006/relationships/image" Target="../media/image174.png"/><Relationship Id="rId4" Type="http://schemas.openxmlformats.org/officeDocument/2006/relationships/image" Target="../media/image17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6.png"/><Relationship Id="rId13" Type="http://schemas.openxmlformats.org/officeDocument/2006/relationships/image" Target="../media/image191.png"/><Relationship Id="rId3" Type="http://schemas.openxmlformats.org/officeDocument/2006/relationships/image" Target="../media/image181.png"/><Relationship Id="rId7" Type="http://schemas.openxmlformats.org/officeDocument/2006/relationships/image" Target="../media/image185.png"/><Relationship Id="rId12" Type="http://schemas.openxmlformats.org/officeDocument/2006/relationships/image" Target="../media/image190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84.png"/><Relationship Id="rId11" Type="http://schemas.openxmlformats.org/officeDocument/2006/relationships/image" Target="../media/image189.png"/><Relationship Id="rId5" Type="http://schemas.openxmlformats.org/officeDocument/2006/relationships/image" Target="../media/image183.png"/><Relationship Id="rId10" Type="http://schemas.openxmlformats.org/officeDocument/2006/relationships/image" Target="../media/image188.png"/><Relationship Id="rId4" Type="http://schemas.openxmlformats.org/officeDocument/2006/relationships/image" Target="../media/image182.png"/><Relationship Id="rId9" Type="http://schemas.openxmlformats.org/officeDocument/2006/relationships/image" Target="../media/image187.png"/><Relationship Id="rId14" Type="http://schemas.openxmlformats.org/officeDocument/2006/relationships/image" Target="../media/image19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2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png"/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97.png"/><Relationship Id="rId4" Type="http://schemas.openxmlformats.org/officeDocument/2006/relationships/image" Target="../media/image19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3.png"/><Relationship Id="rId13" Type="http://schemas.openxmlformats.org/officeDocument/2006/relationships/image" Target="../media/image208.png"/><Relationship Id="rId18" Type="http://schemas.openxmlformats.org/officeDocument/2006/relationships/image" Target="../media/image213.png"/><Relationship Id="rId26" Type="http://schemas.openxmlformats.org/officeDocument/2006/relationships/image" Target="../media/image221.png"/><Relationship Id="rId39" Type="http://schemas.openxmlformats.org/officeDocument/2006/relationships/image" Target="../media/image234.png"/><Relationship Id="rId3" Type="http://schemas.openxmlformats.org/officeDocument/2006/relationships/image" Target="../media/image198.png"/><Relationship Id="rId21" Type="http://schemas.openxmlformats.org/officeDocument/2006/relationships/image" Target="../media/image216.png"/><Relationship Id="rId34" Type="http://schemas.openxmlformats.org/officeDocument/2006/relationships/image" Target="../media/image229.png"/><Relationship Id="rId42" Type="http://schemas.openxmlformats.org/officeDocument/2006/relationships/image" Target="../media/image237.png"/><Relationship Id="rId7" Type="http://schemas.openxmlformats.org/officeDocument/2006/relationships/image" Target="../media/image202.png"/><Relationship Id="rId12" Type="http://schemas.openxmlformats.org/officeDocument/2006/relationships/image" Target="../media/image207.png"/><Relationship Id="rId17" Type="http://schemas.openxmlformats.org/officeDocument/2006/relationships/image" Target="../media/image212.png"/><Relationship Id="rId25" Type="http://schemas.openxmlformats.org/officeDocument/2006/relationships/image" Target="../media/image220.png"/><Relationship Id="rId33" Type="http://schemas.openxmlformats.org/officeDocument/2006/relationships/image" Target="../media/image228.png"/><Relationship Id="rId38" Type="http://schemas.openxmlformats.org/officeDocument/2006/relationships/image" Target="../media/image233.png"/><Relationship Id="rId46" Type="http://schemas.openxmlformats.org/officeDocument/2006/relationships/image" Target="../media/image241.png"/><Relationship Id="rId2" Type="http://schemas.openxmlformats.org/officeDocument/2006/relationships/image" Target="../media/image20.PNG"/><Relationship Id="rId16" Type="http://schemas.openxmlformats.org/officeDocument/2006/relationships/image" Target="../media/image211.png"/><Relationship Id="rId20" Type="http://schemas.openxmlformats.org/officeDocument/2006/relationships/image" Target="../media/image215.png"/><Relationship Id="rId29" Type="http://schemas.openxmlformats.org/officeDocument/2006/relationships/image" Target="../media/image224.png"/><Relationship Id="rId41" Type="http://schemas.openxmlformats.org/officeDocument/2006/relationships/image" Target="../media/image236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01.png"/><Relationship Id="rId11" Type="http://schemas.openxmlformats.org/officeDocument/2006/relationships/image" Target="../media/image206.png"/><Relationship Id="rId24" Type="http://schemas.openxmlformats.org/officeDocument/2006/relationships/image" Target="../media/image219.png"/><Relationship Id="rId32" Type="http://schemas.openxmlformats.org/officeDocument/2006/relationships/image" Target="../media/image227.png"/><Relationship Id="rId37" Type="http://schemas.openxmlformats.org/officeDocument/2006/relationships/image" Target="../media/image232.png"/><Relationship Id="rId40" Type="http://schemas.openxmlformats.org/officeDocument/2006/relationships/image" Target="../media/image235.png"/><Relationship Id="rId45" Type="http://schemas.openxmlformats.org/officeDocument/2006/relationships/image" Target="../media/image240.png"/><Relationship Id="rId5" Type="http://schemas.openxmlformats.org/officeDocument/2006/relationships/image" Target="../media/image200.png"/><Relationship Id="rId15" Type="http://schemas.openxmlformats.org/officeDocument/2006/relationships/image" Target="../media/image210.png"/><Relationship Id="rId23" Type="http://schemas.openxmlformats.org/officeDocument/2006/relationships/image" Target="../media/image218.png"/><Relationship Id="rId28" Type="http://schemas.openxmlformats.org/officeDocument/2006/relationships/image" Target="../media/image223.png"/><Relationship Id="rId36" Type="http://schemas.openxmlformats.org/officeDocument/2006/relationships/image" Target="../media/image231.png"/><Relationship Id="rId10" Type="http://schemas.openxmlformats.org/officeDocument/2006/relationships/image" Target="../media/image205.png"/><Relationship Id="rId19" Type="http://schemas.openxmlformats.org/officeDocument/2006/relationships/image" Target="../media/image214.png"/><Relationship Id="rId31" Type="http://schemas.openxmlformats.org/officeDocument/2006/relationships/image" Target="../media/image226.png"/><Relationship Id="rId44" Type="http://schemas.openxmlformats.org/officeDocument/2006/relationships/image" Target="../media/image239.png"/><Relationship Id="rId4" Type="http://schemas.openxmlformats.org/officeDocument/2006/relationships/image" Target="../media/image199.png"/><Relationship Id="rId9" Type="http://schemas.openxmlformats.org/officeDocument/2006/relationships/image" Target="../media/image204.png"/><Relationship Id="rId14" Type="http://schemas.openxmlformats.org/officeDocument/2006/relationships/image" Target="../media/image209.png"/><Relationship Id="rId22" Type="http://schemas.openxmlformats.org/officeDocument/2006/relationships/image" Target="../media/image217.png"/><Relationship Id="rId27" Type="http://schemas.openxmlformats.org/officeDocument/2006/relationships/image" Target="../media/image222.png"/><Relationship Id="rId30" Type="http://schemas.openxmlformats.org/officeDocument/2006/relationships/image" Target="../media/image225.png"/><Relationship Id="rId35" Type="http://schemas.openxmlformats.org/officeDocument/2006/relationships/image" Target="../media/image230.png"/><Relationship Id="rId43" Type="http://schemas.openxmlformats.org/officeDocument/2006/relationships/image" Target="../media/image23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8.png"/><Relationship Id="rId13" Type="http://schemas.openxmlformats.org/officeDocument/2006/relationships/image" Target="../media/image253.png"/><Relationship Id="rId3" Type="http://schemas.openxmlformats.org/officeDocument/2006/relationships/image" Target="../media/image243.png"/><Relationship Id="rId7" Type="http://schemas.openxmlformats.org/officeDocument/2006/relationships/image" Target="../media/image247.png"/><Relationship Id="rId12" Type="http://schemas.openxmlformats.org/officeDocument/2006/relationships/image" Target="../media/image252.png"/><Relationship Id="rId2" Type="http://schemas.openxmlformats.org/officeDocument/2006/relationships/image" Target="../media/image242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46.png"/><Relationship Id="rId11" Type="http://schemas.openxmlformats.org/officeDocument/2006/relationships/image" Target="../media/image251.png"/><Relationship Id="rId5" Type="http://schemas.openxmlformats.org/officeDocument/2006/relationships/image" Target="../media/image245.png"/><Relationship Id="rId10" Type="http://schemas.openxmlformats.org/officeDocument/2006/relationships/image" Target="../media/image250.png"/><Relationship Id="rId4" Type="http://schemas.openxmlformats.org/officeDocument/2006/relationships/image" Target="../media/image244.png"/><Relationship Id="rId9" Type="http://schemas.openxmlformats.org/officeDocument/2006/relationships/image" Target="../media/image249.png"/><Relationship Id="rId14" Type="http://schemas.openxmlformats.org/officeDocument/2006/relationships/image" Target="../media/image25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6.png"/><Relationship Id="rId2" Type="http://schemas.openxmlformats.org/officeDocument/2006/relationships/image" Target="../media/image255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58.png"/><Relationship Id="rId4" Type="http://schemas.openxmlformats.org/officeDocument/2006/relationships/image" Target="../media/image25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5.png"/><Relationship Id="rId13" Type="http://schemas.openxmlformats.org/officeDocument/2006/relationships/image" Target="../media/image270.png"/><Relationship Id="rId3" Type="http://schemas.openxmlformats.org/officeDocument/2006/relationships/image" Target="../media/image260.png"/><Relationship Id="rId7" Type="http://schemas.openxmlformats.org/officeDocument/2006/relationships/image" Target="../media/image264.png"/><Relationship Id="rId12" Type="http://schemas.openxmlformats.org/officeDocument/2006/relationships/image" Target="../media/image269.png"/><Relationship Id="rId17" Type="http://schemas.openxmlformats.org/officeDocument/2006/relationships/image" Target="../media/image274.png"/><Relationship Id="rId2" Type="http://schemas.openxmlformats.org/officeDocument/2006/relationships/image" Target="../media/image259.PNG"/><Relationship Id="rId16" Type="http://schemas.openxmlformats.org/officeDocument/2006/relationships/image" Target="../media/image273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63.png"/><Relationship Id="rId11" Type="http://schemas.openxmlformats.org/officeDocument/2006/relationships/image" Target="../media/image268.png"/><Relationship Id="rId5" Type="http://schemas.openxmlformats.org/officeDocument/2006/relationships/image" Target="../media/image262.png"/><Relationship Id="rId15" Type="http://schemas.openxmlformats.org/officeDocument/2006/relationships/image" Target="../media/image272.png"/><Relationship Id="rId10" Type="http://schemas.openxmlformats.org/officeDocument/2006/relationships/image" Target="../media/image267.png"/><Relationship Id="rId4" Type="http://schemas.openxmlformats.org/officeDocument/2006/relationships/image" Target="../media/image261.png"/><Relationship Id="rId9" Type="http://schemas.openxmlformats.org/officeDocument/2006/relationships/image" Target="../media/image266.png"/><Relationship Id="rId14" Type="http://schemas.openxmlformats.org/officeDocument/2006/relationships/image" Target="../media/image27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teacherspayteachers.com/Store/Melonheadz" TargetMode="External"/><Relationship Id="rId13" Type="http://schemas.openxmlformats.org/officeDocument/2006/relationships/image" Target="../media/image5.png"/><Relationship Id="rId3" Type="http://schemas.openxmlformats.org/officeDocument/2006/relationships/hyperlink" Target="https://www.facebook.com/crockettsclassroom/" TargetMode="External"/><Relationship Id="rId7" Type="http://schemas.openxmlformats.org/officeDocument/2006/relationships/hyperlink" Target="https://www.teacherspayteachers.com/Store/Educlips" TargetMode="External"/><Relationship Id="rId12" Type="http://schemas.openxmlformats.org/officeDocument/2006/relationships/hyperlink" Target="https://www.teacherspayteachers.com/Store/Kimberly-Geswein-Fonts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9.xml"/><Relationship Id="rId6" Type="http://schemas.openxmlformats.org/officeDocument/2006/relationships/hyperlink" Target="https://www.pinterest.com/crockettsclass/" TargetMode="External"/><Relationship Id="rId11" Type="http://schemas.openxmlformats.org/officeDocument/2006/relationships/hyperlink" Target="https://www.teacherspayteachers.com/Store/Hello-Literacy/Category/Fonts-11277" TargetMode="External"/><Relationship Id="rId5" Type="http://schemas.openxmlformats.org/officeDocument/2006/relationships/hyperlink" Target="http://www.crockettsclassroom.com/" TargetMode="External"/><Relationship Id="rId15" Type="http://schemas.openxmlformats.org/officeDocument/2006/relationships/image" Target="../media/image6.jpeg"/><Relationship Id="rId10" Type="http://schemas.openxmlformats.org/officeDocument/2006/relationships/hyperlink" Target="https://www.teacherspayteachers.com/Store/Kpm-Doodles" TargetMode="External"/><Relationship Id="rId4" Type="http://schemas.openxmlformats.org/officeDocument/2006/relationships/hyperlink" Target="https://www.instagram.com/crockettsclassroom/" TargetMode="External"/><Relationship Id="rId9" Type="http://schemas.openxmlformats.org/officeDocument/2006/relationships/hyperlink" Target="https://www.teacherspayteachers.com/Store/Ninjawoman-Clip-Art-Studio" TargetMode="External"/><Relationship Id="rId14" Type="http://schemas.openxmlformats.org/officeDocument/2006/relationships/hyperlink" Target="https://www.teacherspayteachers.com/Store/Zoom-In-Photography-And-Clip-Art" TargetMode="Externa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1.png"/><Relationship Id="rId13" Type="http://schemas.openxmlformats.org/officeDocument/2006/relationships/image" Target="../media/image286.png"/><Relationship Id="rId18" Type="http://schemas.openxmlformats.org/officeDocument/2006/relationships/image" Target="../media/image291.png"/><Relationship Id="rId3" Type="http://schemas.openxmlformats.org/officeDocument/2006/relationships/image" Target="../media/image276.png"/><Relationship Id="rId21" Type="http://schemas.openxmlformats.org/officeDocument/2006/relationships/image" Target="../media/image294.png"/><Relationship Id="rId7" Type="http://schemas.openxmlformats.org/officeDocument/2006/relationships/image" Target="../media/image280.png"/><Relationship Id="rId12" Type="http://schemas.openxmlformats.org/officeDocument/2006/relationships/image" Target="../media/image285.png"/><Relationship Id="rId17" Type="http://schemas.openxmlformats.org/officeDocument/2006/relationships/image" Target="../media/image290.png"/><Relationship Id="rId2" Type="http://schemas.openxmlformats.org/officeDocument/2006/relationships/image" Target="../media/image275.png"/><Relationship Id="rId16" Type="http://schemas.openxmlformats.org/officeDocument/2006/relationships/image" Target="../media/image289.png"/><Relationship Id="rId20" Type="http://schemas.openxmlformats.org/officeDocument/2006/relationships/image" Target="../media/image293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79.png"/><Relationship Id="rId11" Type="http://schemas.openxmlformats.org/officeDocument/2006/relationships/image" Target="../media/image284.png"/><Relationship Id="rId5" Type="http://schemas.openxmlformats.org/officeDocument/2006/relationships/image" Target="../media/image278.png"/><Relationship Id="rId15" Type="http://schemas.openxmlformats.org/officeDocument/2006/relationships/image" Target="../media/image288.png"/><Relationship Id="rId10" Type="http://schemas.openxmlformats.org/officeDocument/2006/relationships/image" Target="../media/image283.png"/><Relationship Id="rId19" Type="http://schemas.openxmlformats.org/officeDocument/2006/relationships/image" Target="../media/image292.png"/><Relationship Id="rId4" Type="http://schemas.openxmlformats.org/officeDocument/2006/relationships/image" Target="../media/image277.png"/><Relationship Id="rId9" Type="http://schemas.openxmlformats.org/officeDocument/2006/relationships/image" Target="../media/image282.png"/><Relationship Id="rId14" Type="http://schemas.openxmlformats.org/officeDocument/2006/relationships/image" Target="../media/image287.png"/><Relationship Id="rId22" Type="http://schemas.openxmlformats.org/officeDocument/2006/relationships/image" Target="../media/image295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6.png"/><Relationship Id="rId1" Type="http://schemas.openxmlformats.org/officeDocument/2006/relationships/slideLayout" Target="../slideLayouts/slideLayout2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7.png"/><Relationship Id="rId1" Type="http://schemas.openxmlformats.org/officeDocument/2006/relationships/slideLayout" Target="../slideLayouts/slideLayout29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3.png"/><Relationship Id="rId13" Type="http://schemas.openxmlformats.org/officeDocument/2006/relationships/image" Target="../media/image308.png"/><Relationship Id="rId18" Type="http://schemas.openxmlformats.org/officeDocument/2006/relationships/image" Target="../media/image313.png"/><Relationship Id="rId26" Type="http://schemas.openxmlformats.org/officeDocument/2006/relationships/image" Target="../media/image321.png"/><Relationship Id="rId39" Type="http://schemas.openxmlformats.org/officeDocument/2006/relationships/image" Target="../media/image334.png"/><Relationship Id="rId3" Type="http://schemas.openxmlformats.org/officeDocument/2006/relationships/image" Target="../media/image298.png"/><Relationship Id="rId21" Type="http://schemas.openxmlformats.org/officeDocument/2006/relationships/image" Target="../media/image316.png"/><Relationship Id="rId34" Type="http://schemas.openxmlformats.org/officeDocument/2006/relationships/image" Target="../media/image329.png"/><Relationship Id="rId7" Type="http://schemas.openxmlformats.org/officeDocument/2006/relationships/image" Target="../media/image302.png"/><Relationship Id="rId12" Type="http://schemas.openxmlformats.org/officeDocument/2006/relationships/image" Target="../media/image307.png"/><Relationship Id="rId17" Type="http://schemas.openxmlformats.org/officeDocument/2006/relationships/image" Target="../media/image312.png"/><Relationship Id="rId25" Type="http://schemas.openxmlformats.org/officeDocument/2006/relationships/image" Target="../media/image320.png"/><Relationship Id="rId33" Type="http://schemas.openxmlformats.org/officeDocument/2006/relationships/image" Target="../media/image328.png"/><Relationship Id="rId38" Type="http://schemas.openxmlformats.org/officeDocument/2006/relationships/image" Target="../media/image333.png"/><Relationship Id="rId2" Type="http://schemas.openxmlformats.org/officeDocument/2006/relationships/image" Target="../media/image20.PNG"/><Relationship Id="rId16" Type="http://schemas.openxmlformats.org/officeDocument/2006/relationships/image" Target="../media/image311.png"/><Relationship Id="rId20" Type="http://schemas.openxmlformats.org/officeDocument/2006/relationships/image" Target="../media/image315.png"/><Relationship Id="rId29" Type="http://schemas.openxmlformats.org/officeDocument/2006/relationships/image" Target="../media/image324.png"/><Relationship Id="rId41" Type="http://schemas.openxmlformats.org/officeDocument/2006/relationships/image" Target="../media/image336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01.png"/><Relationship Id="rId11" Type="http://schemas.openxmlformats.org/officeDocument/2006/relationships/image" Target="../media/image306.png"/><Relationship Id="rId24" Type="http://schemas.openxmlformats.org/officeDocument/2006/relationships/image" Target="../media/image319.png"/><Relationship Id="rId32" Type="http://schemas.openxmlformats.org/officeDocument/2006/relationships/image" Target="../media/image327.png"/><Relationship Id="rId37" Type="http://schemas.openxmlformats.org/officeDocument/2006/relationships/image" Target="../media/image332.png"/><Relationship Id="rId40" Type="http://schemas.openxmlformats.org/officeDocument/2006/relationships/image" Target="../media/image335.png"/><Relationship Id="rId5" Type="http://schemas.openxmlformats.org/officeDocument/2006/relationships/image" Target="../media/image300.png"/><Relationship Id="rId15" Type="http://schemas.openxmlformats.org/officeDocument/2006/relationships/image" Target="../media/image310.png"/><Relationship Id="rId23" Type="http://schemas.openxmlformats.org/officeDocument/2006/relationships/image" Target="../media/image318.png"/><Relationship Id="rId28" Type="http://schemas.openxmlformats.org/officeDocument/2006/relationships/image" Target="../media/image323.png"/><Relationship Id="rId36" Type="http://schemas.openxmlformats.org/officeDocument/2006/relationships/image" Target="../media/image331.png"/><Relationship Id="rId10" Type="http://schemas.openxmlformats.org/officeDocument/2006/relationships/image" Target="../media/image305.png"/><Relationship Id="rId19" Type="http://schemas.openxmlformats.org/officeDocument/2006/relationships/image" Target="../media/image314.png"/><Relationship Id="rId31" Type="http://schemas.openxmlformats.org/officeDocument/2006/relationships/image" Target="../media/image326.png"/><Relationship Id="rId4" Type="http://schemas.openxmlformats.org/officeDocument/2006/relationships/image" Target="../media/image299.png"/><Relationship Id="rId9" Type="http://schemas.openxmlformats.org/officeDocument/2006/relationships/image" Target="../media/image304.png"/><Relationship Id="rId14" Type="http://schemas.openxmlformats.org/officeDocument/2006/relationships/image" Target="../media/image309.png"/><Relationship Id="rId22" Type="http://schemas.openxmlformats.org/officeDocument/2006/relationships/image" Target="../media/image317.png"/><Relationship Id="rId27" Type="http://schemas.openxmlformats.org/officeDocument/2006/relationships/image" Target="../media/image322.png"/><Relationship Id="rId30" Type="http://schemas.openxmlformats.org/officeDocument/2006/relationships/image" Target="../media/image325.png"/><Relationship Id="rId35" Type="http://schemas.openxmlformats.org/officeDocument/2006/relationships/image" Target="../media/image330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3.png"/><Relationship Id="rId13" Type="http://schemas.openxmlformats.org/officeDocument/2006/relationships/image" Target="../media/image348.png"/><Relationship Id="rId3" Type="http://schemas.openxmlformats.org/officeDocument/2006/relationships/image" Target="../media/image338.png"/><Relationship Id="rId7" Type="http://schemas.openxmlformats.org/officeDocument/2006/relationships/image" Target="../media/image342.png"/><Relationship Id="rId12" Type="http://schemas.openxmlformats.org/officeDocument/2006/relationships/image" Target="../media/image347.png"/><Relationship Id="rId2" Type="http://schemas.openxmlformats.org/officeDocument/2006/relationships/image" Target="../media/image337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41.png"/><Relationship Id="rId11" Type="http://schemas.openxmlformats.org/officeDocument/2006/relationships/image" Target="../media/image346.png"/><Relationship Id="rId5" Type="http://schemas.openxmlformats.org/officeDocument/2006/relationships/image" Target="../media/image340.png"/><Relationship Id="rId15" Type="http://schemas.openxmlformats.org/officeDocument/2006/relationships/image" Target="../media/image350.png"/><Relationship Id="rId10" Type="http://schemas.openxmlformats.org/officeDocument/2006/relationships/image" Target="../media/image345.png"/><Relationship Id="rId4" Type="http://schemas.openxmlformats.org/officeDocument/2006/relationships/image" Target="../media/image339.png"/><Relationship Id="rId9" Type="http://schemas.openxmlformats.org/officeDocument/2006/relationships/image" Target="../media/image344.png"/><Relationship Id="rId14" Type="http://schemas.openxmlformats.org/officeDocument/2006/relationships/image" Target="../media/image34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1.png"/><Relationship Id="rId7" Type="http://schemas.openxmlformats.org/officeDocument/2006/relationships/image" Target="../media/image35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54.png"/><Relationship Id="rId5" Type="http://schemas.openxmlformats.org/officeDocument/2006/relationships/image" Target="../media/image353.png"/><Relationship Id="rId4" Type="http://schemas.openxmlformats.org/officeDocument/2006/relationships/image" Target="../media/image352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2.png"/><Relationship Id="rId3" Type="http://schemas.openxmlformats.org/officeDocument/2006/relationships/image" Target="../media/image357.png"/><Relationship Id="rId7" Type="http://schemas.openxmlformats.org/officeDocument/2006/relationships/image" Target="../media/image361.png"/><Relationship Id="rId2" Type="http://schemas.openxmlformats.org/officeDocument/2006/relationships/image" Target="../media/image356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60.png"/><Relationship Id="rId5" Type="http://schemas.openxmlformats.org/officeDocument/2006/relationships/image" Target="../media/image359.png"/><Relationship Id="rId10" Type="http://schemas.openxmlformats.org/officeDocument/2006/relationships/image" Target="../media/image364.png"/><Relationship Id="rId4" Type="http://schemas.openxmlformats.org/officeDocument/2006/relationships/image" Target="../media/image358.png"/><Relationship Id="rId9" Type="http://schemas.openxmlformats.org/officeDocument/2006/relationships/image" Target="../media/image36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6.png"/><Relationship Id="rId2" Type="http://schemas.openxmlformats.org/officeDocument/2006/relationships/image" Target="../media/image365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69.png"/><Relationship Id="rId5" Type="http://schemas.openxmlformats.org/officeDocument/2006/relationships/image" Target="../media/image368.png"/><Relationship Id="rId4" Type="http://schemas.openxmlformats.org/officeDocument/2006/relationships/image" Target="../media/image367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0.png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9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7.png"/><Relationship Id="rId13" Type="http://schemas.openxmlformats.org/officeDocument/2006/relationships/image" Target="../media/image382.png"/><Relationship Id="rId3" Type="http://schemas.openxmlformats.org/officeDocument/2006/relationships/image" Target="../media/image372.png"/><Relationship Id="rId7" Type="http://schemas.openxmlformats.org/officeDocument/2006/relationships/image" Target="../media/image376.png"/><Relationship Id="rId12" Type="http://schemas.openxmlformats.org/officeDocument/2006/relationships/image" Target="../media/image381.png"/><Relationship Id="rId2" Type="http://schemas.openxmlformats.org/officeDocument/2006/relationships/image" Target="../media/image371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75.png"/><Relationship Id="rId11" Type="http://schemas.openxmlformats.org/officeDocument/2006/relationships/image" Target="../media/image380.png"/><Relationship Id="rId5" Type="http://schemas.openxmlformats.org/officeDocument/2006/relationships/image" Target="../media/image374.png"/><Relationship Id="rId10" Type="http://schemas.openxmlformats.org/officeDocument/2006/relationships/image" Target="../media/image379.png"/><Relationship Id="rId4" Type="http://schemas.openxmlformats.org/officeDocument/2006/relationships/image" Target="../media/image373.png"/><Relationship Id="rId9" Type="http://schemas.openxmlformats.org/officeDocument/2006/relationships/image" Target="../media/image378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8.png"/><Relationship Id="rId13" Type="http://schemas.openxmlformats.org/officeDocument/2006/relationships/image" Target="../media/image393.png"/><Relationship Id="rId18" Type="http://schemas.openxmlformats.org/officeDocument/2006/relationships/image" Target="../media/image398.png"/><Relationship Id="rId26" Type="http://schemas.openxmlformats.org/officeDocument/2006/relationships/image" Target="../media/image406.png"/><Relationship Id="rId3" Type="http://schemas.openxmlformats.org/officeDocument/2006/relationships/image" Target="../media/image383.png"/><Relationship Id="rId21" Type="http://schemas.openxmlformats.org/officeDocument/2006/relationships/image" Target="../media/image401.png"/><Relationship Id="rId7" Type="http://schemas.openxmlformats.org/officeDocument/2006/relationships/image" Target="../media/image387.png"/><Relationship Id="rId12" Type="http://schemas.openxmlformats.org/officeDocument/2006/relationships/image" Target="../media/image392.png"/><Relationship Id="rId17" Type="http://schemas.openxmlformats.org/officeDocument/2006/relationships/image" Target="../media/image397.png"/><Relationship Id="rId25" Type="http://schemas.openxmlformats.org/officeDocument/2006/relationships/image" Target="../media/image405.png"/><Relationship Id="rId2" Type="http://schemas.openxmlformats.org/officeDocument/2006/relationships/image" Target="../media/image20.PNG"/><Relationship Id="rId16" Type="http://schemas.openxmlformats.org/officeDocument/2006/relationships/image" Target="../media/image396.png"/><Relationship Id="rId20" Type="http://schemas.openxmlformats.org/officeDocument/2006/relationships/image" Target="../media/image400.png"/><Relationship Id="rId29" Type="http://schemas.openxmlformats.org/officeDocument/2006/relationships/image" Target="../media/image409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86.png"/><Relationship Id="rId11" Type="http://schemas.openxmlformats.org/officeDocument/2006/relationships/image" Target="../media/image391.png"/><Relationship Id="rId24" Type="http://schemas.openxmlformats.org/officeDocument/2006/relationships/image" Target="../media/image404.png"/><Relationship Id="rId5" Type="http://schemas.openxmlformats.org/officeDocument/2006/relationships/image" Target="../media/image385.png"/><Relationship Id="rId15" Type="http://schemas.openxmlformats.org/officeDocument/2006/relationships/image" Target="../media/image395.png"/><Relationship Id="rId23" Type="http://schemas.openxmlformats.org/officeDocument/2006/relationships/image" Target="../media/image403.png"/><Relationship Id="rId28" Type="http://schemas.openxmlformats.org/officeDocument/2006/relationships/image" Target="../media/image408.png"/><Relationship Id="rId10" Type="http://schemas.openxmlformats.org/officeDocument/2006/relationships/image" Target="../media/image390.png"/><Relationship Id="rId19" Type="http://schemas.openxmlformats.org/officeDocument/2006/relationships/image" Target="../media/image399.png"/><Relationship Id="rId4" Type="http://schemas.openxmlformats.org/officeDocument/2006/relationships/image" Target="../media/image384.png"/><Relationship Id="rId9" Type="http://schemas.openxmlformats.org/officeDocument/2006/relationships/image" Target="../media/image389.png"/><Relationship Id="rId14" Type="http://schemas.openxmlformats.org/officeDocument/2006/relationships/image" Target="../media/image394.png"/><Relationship Id="rId22" Type="http://schemas.openxmlformats.org/officeDocument/2006/relationships/image" Target="../media/image402.png"/><Relationship Id="rId27" Type="http://schemas.openxmlformats.org/officeDocument/2006/relationships/image" Target="../media/image407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6.png"/><Relationship Id="rId13" Type="http://schemas.openxmlformats.org/officeDocument/2006/relationships/image" Target="../media/image421.png"/><Relationship Id="rId3" Type="http://schemas.openxmlformats.org/officeDocument/2006/relationships/image" Target="../media/image411.png"/><Relationship Id="rId7" Type="http://schemas.openxmlformats.org/officeDocument/2006/relationships/image" Target="../media/image415.png"/><Relationship Id="rId12" Type="http://schemas.openxmlformats.org/officeDocument/2006/relationships/image" Target="../media/image420.png"/><Relationship Id="rId2" Type="http://schemas.openxmlformats.org/officeDocument/2006/relationships/image" Target="../media/image410.png"/><Relationship Id="rId16" Type="http://schemas.openxmlformats.org/officeDocument/2006/relationships/image" Target="../media/image424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14.png"/><Relationship Id="rId11" Type="http://schemas.openxmlformats.org/officeDocument/2006/relationships/image" Target="../media/image419.png"/><Relationship Id="rId5" Type="http://schemas.openxmlformats.org/officeDocument/2006/relationships/image" Target="../media/image413.png"/><Relationship Id="rId15" Type="http://schemas.openxmlformats.org/officeDocument/2006/relationships/image" Target="../media/image423.png"/><Relationship Id="rId10" Type="http://schemas.openxmlformats.org/officeDocument/2006/relationships/image" Target="../media/image418.png"/><Relationship Id="rId4" Type="http://schemas.openxmlformats.org/officeDocument/2006/relationships/image" Target="../media/image412.png"/><Relationship Id="rId9" Type="http://schemas.openxmlformats.org/officeDocument/2006/relationships/image" Target="../media/image417.png"/><Relationship Id="rId14" Type="http://schemas.openxmlformats.org/officeDocument/2006/relationships/image" Target="../media/image422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1.png"/><Relationship Id="rId3" Type="http://schemas.openxmlformats.org/officeDocument/2006/relationships/image" Target="../media/image426.png"/><Relationship Id="rId7" Type="http://schemas.openxmlformats.org/officeDocument/2006/relationships/image" Target="../media/image430.png"/><Relationship Id="rId2" Type="http://schemas.openxmlformats.org/officeDocument/2006/relationships/image" Target="../media/image425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29.png"/><Relationship Id="rId5" Type="http://schemas.openxmlformats.org/officeDocument/2006/relationships/image" Target="../media/image428.png"/><Relationship Id="rId4" Type="http://schemas.openxmlformats.org/officeDocument/2006/relationships/image" Target="../media/image427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7.png"/><Relationship Id="rId13" Type="http://schemas.openxmlformats.org/officeDocument/2006/relationships/image" Target="../media/image442.png"/><Relationship Id="rId18" Type="http://schemas.openxmlformats.org/officeDocument/2006/relationships/image" Target="../media/image447.png"/><Relationship Id="rId3" Type="http://schemas.openxmlformats.org/officeDocument/2006/relationships/image" Target="../media/image432.png"/><Relationship Id="rId7" Type="http://schemas.openxmlformats.org/officeDocument/2006/relationships/image" Target="../media/image436.png"/><Relationship Id="rId12" Type="http://schemas.openxmlformats.org/officeDocument/2006/relationships/image" Target="../media/image441.png"/><Relationship Id="rId17" Type="http://schemas.openxmlformats.org/officeDocument/2006/relationships/image" Target="../media/image446.png"/><Relationship Id="rId2" Type="http://schemas.openxmlformats.org/officeDocument/2006/relationships/image" Target="../media/image259.PNG"/><Relationship Id="rId16" Type="http://schemas.openxmlformats.org/officeDocument/2006/relationships/image" Target="../media/image445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35.png"/><Relationship Id="rId11" Type="http://schemas.openxmlformats.org/officeDocument/2006/relationships/image" Target="../media/image440.png"/><Relationship Id="rId5" Type="http://schemas.openxmlformats.org/officeDocument/2006/relationships/image" Target="../media/image434.png"/><Relationship Id="rId15" Type="http://schemas.openxmlformats.org/officeDocument/2006/relationships/image" Target="../media/image444.png"/><Relationship Id="rId10" Type="http://schemas.openxmlformats.org/officeDocument/2006/relationships/image" Target="../media/image439.png"/><Relationship Id="rId4" Type="http://schemas.openxmlformats.org/officeDocument/2006/relationships/image" Target="../media/image433.png"/><Relationship Id="rId9" Type="http://schemas.openxmlformats.org/officeDocument/2006/relationships/image" Target="../media/image438.png"/><Relationship Id="rId14" Type="http://schemas.openxmlformats.org/officeDocument/2006/relationships/image" Target="../media/image443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4.png"/><Relationship Id="rId13" Type="http://schemas.openxmlformats.org/officeDocument/2006/relationships/image" Target="../media/image459.png"/><Relationship Id="rId18" Type="http://schemas.openxmlformats.org/officeDocument/2006/relationships/image" Target="../media/image464.png"/><Relationship Id="rId3" Type="http://schemas.openxmlformats.org/officeDocument/2006/relationships/image" Target="../media/image449.png"/><Relationship Id="rId7" Type="http://schemas.openxmlformats.org/officeDocument/2006/relationships/image" Target="../media/image453.png"/><Relationship Id="rId12" Type="http://schemas.openxmlformats.org/officeDocument/2006/relationships/image" Target="../media/image458.png"/><Relationship Id="rId17" Type="http://schemas.openxmlformats.org/officeDocument/2006/relationships/image" Target="../media/image463.png"/><Relationship Id="rId2" Type="http://schemas.openxmlformats.org/officeDocument/2006/relationships/image" Target="../media/image448.png"/><Relationship Id="rId16" Type="http://schemas.openxmlformats.org/officeDocument/2006/relationships/image" Target="../media/image462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52.png"/><Relationship Id="rId11" Type="http://schemas.openxmlformats.org/officeDocument/2006/relationships/image" Target="../media/image457.png"/><Relationship Id="rId5" Type="http://schemas.openxmlformats.org/officeDocument/2006/relationships/image" Target="../media/image451.png"/><Relationship Id="rId15" Type="http://schemas.openxmlformats.org/officeDocument/2006/relationships/image" Target="../media/image461.png"/><Relationship Id="rId10" Type="http://schemas.openxmlformats.org/officeDocument/2006/relationships/image" Target="../media/image456.png"/><Relationship Id="rId4" Type="http://schemas.openxmlformats.org/officeDocument/2006/relationships/image" Target="../media/image450.png"/><Relationship Id="rId9" Type="http://schemas.openxmlformats.org/officeDocument/2006/relationships/image" Target="../media/image455.png"/><Relationship Id="rId14" Type="http://schemas.openxmlformats.org/officeDocument/2006/relationships/image" Target="../media/image460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5.png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7" Type="http://schemas.openxmlformats.org/officeDocument/2006/relationships/slide" Target="slide40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9.xml"/><Relationship Id="rId6" Type="http://schemas.openxmlformats.org/officeDocument/2006/relationships/slide" Target="slide16.xml"/><Relationship Id="rId5" Type="http://schemas.openxmlformats.org/officeDocument/2006/relationships/slide" Target="slide24.xml"/><Relationship Id="rId4" Type="http://schemas.openxmlformats.org/officeDocument/2006/relationships/slide" Target="slide3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-2514600" y="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343400"/>
            <a:ext cx="3938587" cy="2097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6157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uble Bracket 1"/>
          <p:cNvSpPr/>
          <p:nvPr/>
        </p:nvSpPr>
        <p:spPr>
          <a:xfrm>
            <a:off x="7543800" y="381000"/>
            <a:ext cx="1185866" cy="533400"/>
          </a:xfrm>
          <a:prstGeom prst="bracketPair">
            <a:avLst/>
          </a:prstGeom>
          <a:solidFill>
            <a:srgbClr val="A7CD41"/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FFFFE7"/>
                </a:solidFill>
                <a:latin typeface="Arial Black" panose="020B0A04020102020204" pitchFamily="34" charset="0"/>
              </a:rPr>
              <a:t>23-1c</a:t>
            </a:r>
            <a:endParaRPr lang="en-US" sz="2400" dirty="0">
              <a:ln>
                <a:solidFill>
                  <a:sysClr val="windowText" lastClr="000000"/>
                </a:solidFill>
              </a:ln>
              <a:solidFill>
                <a:srgbClr val="FFFFE7"/>
              </a:solidFill>
              <a:latin typeface="Arial Black" panose="020B0A04020102020204" pitchFamily="34" charset="0"/>
            </a:endParaRPr>
          </a:p>
        </p:txBody>
      </p:sp>
      <p:pic>
        <p:nvPicPr>
          <p:cNvPr id="3080" name="Picture 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3" t="3502" r="4893" b="32413"/>
          <a:stretch/>
        </p:blipFill>
        <p:spPr bwMode="auto">
          <a:xfrm>
            <a:off x="191968" y="831622"/>
            <a:ext cx="8789159" cy="557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9" name="Picture 1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097"/>
          <a:stretch/>
        </p:blipFill>
        <p:spPr bwMode="auto">
          <a:xfrm>
            <a:off x="70912" y="740569"/>
            <a:ext cx="9073088" cy="1024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96" t="25317" r="27323" b="32150"/>
          <a:stretch/>
        </p:blipFill>
        <p:spPr bwMode="auto">
          <a:xfrm>
            <a:off x="609600" y="1721555"/>
            <a:ext cx="982638" cy="1091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4" t="25052" r="28316" b="35907"/>
          <a:stretch/>
        </p:blipFill>
        <p:spPr bwMode="auto">
          <a:xfrm>
            <a:off x="1588826" y="1738615"/>
            <a:ext cx="914400" cy="1002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31" t="25052" r="33092" b="35907"/>
          <a:stretch/>
        </p:blipFill>
        <p:spPr bwMode="auto">
          <a:xfrm>
            <a:off x="2362200" y="1738615"/>
            <a:ext cx="859810" cy="1002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67" t="23305" r="30087" b="35908"/>
          <a:stretch/>
        </p:blipFill>
        <p:spPr bwMode="auto">
          <a:xfrm>
            <a:off x="3109223" y="1716205"/>
            <a:ext cx="873457" cy="1047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5951" y="1756264"/>
            <a:ext cx="4316413" cy="462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12" t="17987" r="26286" b="34815"/>
          <a:stretch/>
        </p:blipFill>
        <p:spPr bwMode="auto">
          <a:xfrm>
            <a:off x="1211808" y="1546861"/>
            <a:ext cx="979226" cy="1211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32" t="16541" r="32636" b="31992"/>
          <a:stretch/>
        </p:blipFill>
        <p:spPr bwMode="auto">
          <a:xfrm>
            <a:off x="2039768" y="1546861"/>
            <a:ext cx="608465" cy="1321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94" t="25714" r="30946" b="20691"/>
          <a:stretch/>
        </p:blipFill>
        <p:spPr bwMode="auto">
          <a:xfrm>
            <a:off x="2503226" y="1680758"/>
            <a:ext cx="922362" cy="1375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7873" y="1546861"/>
            <a:ext cx="4097337" cy="541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Picture 9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16"/>
          <a:stretch/>
        </p:blipFill>
        <p:spPr bwMode="auto">
          <a:xfrm>
            <a:off x="227035" y="886268"/>
            <a:ext cx="8839200" cy="61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1" name="Picture 11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410" y="1546861"/>
            <a:ext cx="4267200" cy="5138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4" name="Picture 14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75" y="3056509"/>
            <a:ext cx="2597150" cy="3078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5" name="Picture 15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8516" y="3048963"/>
            <a:ext cx="2566987" cy="3078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6" name="Picture 16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4798" y="3048963"/>
            <a:ext cx="2603500" cy="3078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7" name="Picture 17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650" y="1389062"/>
            <a:ext cx="4121150" cy="5316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8" name="Picture 18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892" y="1532711"/>
            <a:ext cx="2511425" cy="3078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9" name="Picture 19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1542" y="1681637"/>
            <a:ext cx="2073275" cy="3078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40" name="Picture 20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2719" y="1398814"/>
            <a:ext cx="2682875" cy="3078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8" name="Picture 3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99" y="3048000"/>
            <a:ext cx="4486275" cy="359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9" name="Picture 4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907100"/>
            <a:ext cx="4608513" cy="420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0" name="Picture 5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98" y="3047999"/>
            <a:ext cx="4486275" cy="359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" name="Picture 6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7365" y="1653109"/>
            <a:ext cx="4230687" cy="477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2" name="Picture 7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179" y="1764637"/>
            <a:ext cx="5297487" cy="414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90" y="3260725"/>
            <a:ext cx="4481513" cy="359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24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073" y="1721555"/>
            <a:ext cx="8108950" cy="412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0805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25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75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25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5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5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5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5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500"/>
                            </p:stCondLst>
                            <p:childTnLst>
                              <p:par>
                                <p:cTn id="11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5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250"/>
                            </p:stCondLst>
                            <p:childTnLst>
                              <p:par>
                                <p:cTn id="12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5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5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5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5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5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500"/>
                            </p:stCondLst>
                            <p:childTnLst>
                              <p:par>
                                <p:cTn id="1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3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500"/>
                            </p:stCondLst>
                            <p:childTnLst>
                              <p:par>
                                <p:cTn id="166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500"/>
                            </p:stCondLst>
                            <p:childTnLst>
                              <p:par>
                                <p:cTn id="18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30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500"/>
                            </p:stCondLst>
                            <p:childTnLst>
                              <p:par>
                                <p:cTn id="20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uble Bracket 1"/>
          <p:cNvSpPr/>
          <p:nvPr/>
        </p:nvSpPr>
        <p:spPr>
          <a:xfrm>
            <a:off x="7253902" y="414545"/>
            <a:ext cx="1419153" cy="533400"/>
          </a:xfrm>
          <a:prstGeom prst="bracketPair">
            <a:avLst/>
          </a:prstGeom>
          <a:solidFill>
            <a:srgbClr val="A7CD41"/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FFFFE7"/>
                </a:solidFill>
                <a:latin typeface="Arial Black" panose="020B0A04020102020204" pitchFamily="34" charset="0"/>
              </a:rPr>
              <a:t>23-1d</a:t>
            </a:r>
            <a:endParaRPr lang="en-US" sz="2400" dirty="0">
              <a:ln>
                <a:solidFill>
                  <a:sysClr val="windowText" lastClr="000000"/>
                </a:solidFill>
              </a:ln>
              <a:solidFill>
                <a:srgbClr val="FFFFE7"/>
              </a:solidFill>
              <a:latin typeface="Arial Black" panose="020B0A04020102020204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0" t="23605" r="3464" b="25645"/>
          <a:stretch/>
        </p:blipFill>
        <p:spPr bwMode="auto">
          <a:xfrm>
            <a:off x="1073728" y="991250"/>
            <a:ext cx="6996545" cy="76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07" y="1215148"/>
            <a:ext cx="1481137" cy="1176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426" y="1457324"/>
            <a:ext cx="1274763" cy="1176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2101" y="1952739"/>
            <a:ext cx="1908175" cy="1176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1501" y="2633662"/>
            <a:ext cx="1493837" cy="1176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2438" y="3907631"/>
            <a:ext cx="1731963" cy="1176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3264" y="3319462"/>
            <a:ext cx="1957387" cy="1176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8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3396" y="1447800"/>
            <a:ext cx="4938713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9" name="Picture 11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5" t="6607" r="5853" b="9892"/>
          <a:stretch/>
        </p:blipFill>
        <p:spPr bwMode="auto">
          <a:xfrm>
            <a:off x="4275117" y="3689498"/>
            <a:ext cx="4183083" cy="2025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0" name="Picture 1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40" t="22427" r="13000" b="22329"/>
          <a:stretch/>
        </p:blipFill>
        <p:spPr bwMode="auto">
          <a:xfrm>
            <a:off x="6472051" y="3520692"/>
            <a:ext cx="1805049" cy="898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1" name="Picture 1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6421" y="3282950"/>
            <a:ext cx="4792662" cy="242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2" name="Picture 14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99" t="22900" r="18863" b="27424"/>
          <a:stretch/>
        </p:blipFill>
        <p:spPr bwMode="auto">
          <a:xfrm>
            <a:off x="6092752" y="3930959"/>
            <a:ext cx="1496291" cy="808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3" name="Picture 15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0651" y="3635525"/>
            <a:ext cx="4449762" cy="1852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4" name="Picture 16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6851" y="3307207"/>
            <a:ext cx="1951038" cy="162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5" name="Picture 17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325" y="3569493"/>
            <a:ext cx="4333875" cy="1852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6" name="Picture 18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7749" y="3244540"/>
            <a:ext cx="1968500" cy="162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7" name="Picture 19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6851" y="3739505"/>
            <a:ext cx="5011738" cy="1852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8" name="Picture 20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0851" y="3421330"/>
            <a:ext cx="1603375" cy="162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9" name="Picture 21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5117" y="3680881"/>
            <a:ext cx="4621212" cy="1852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90" name="Picture 22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8279" y="3375535"/>
            <a:ext cx="2505075" cy="162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" name="Picture 25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5120" y="2578100"/>
            <a:ext cx="6205537" cy="458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185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26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000"/>
                            </p:stCondLst>
                            <p:childTnLst>
                              <p:par>
                                <p:cTn id="56" presetID="26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9500"/>
                            </p:stCondLst>
                            <p:childTnLst>
                              <p:par>
                                <p:cTn id="73" presetID="26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2000"/>
                            </p:stCondLst>
                            <p:childTnLst>
                              <p:par>
                                <p:cTn id="90" presetID="26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4500"/>
                            </p:stCondLst>
                            <p:childTnLst>
                              <p:par>
                                <p:cTn id="107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20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20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71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71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500"/>
                            </p:stCondLst>
                            <p:childTnLst>
                              <p:par>
                                <p:cTn id="145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500"/>
                            </p:stCondLst>
                            <p:childTnLst>
                              <p:par>
                                <p:cTn id="177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1000"/>
                                        <p:tgtEl>
                                          <p:spTgt spid="71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7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7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500"/>
                            </p:stCondLst>
                            <p:childTnLst>
                              <p:par>
                                <p:cTn id="209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1000"/>
                                        <p:tgtEl>
                                          <p:spTgt spid="71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2" dur="1000" fill="hold"/>
                                        <p:tgtEl>
                                          <p:spTgt spid="7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1000" fill="hold"/>
                                        <p:tgtEl>
                                          <p:spTgt spid="7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500"/>
                                        <p:tgtEl>
                                          <p:spTgt spid="7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7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500"/>
                            </p:stCondLst>
                            <p:childTnLst>
                              <p:par>
                                <p:cTn id="241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1000"/>
                                        <p:tgtEl>
                                          <p:spTgt spid="71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4" dur="1000" fill="hold"/>
                                        <p:tgtEl>
                                          <p:spTgt spid="7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1000" fill="hold"/>
                                        <p:tgtEl>
                                          <p:spTgt spid="7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500"/>
                                        <p:tgtEl>
                                          <p:spTgt spid="7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500"/>
                                        <p:tgtEl>
                                          <p:spTgt spid="7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500"/>
                            </p:stCondLst>
                            <p:childTnLst>
                              <p:par>
                                <p:cTn id="273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5" dur="1000"/>
                                        <p:tgtEl>
                                          <p:spTgt spid="71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6" dur="1000" fill="hold"/>
                                        <p:tgtEl>
                                          <p:spTgt spid="7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7" dur="1000" fill="hold"/>
                                        <p:tgtEl>
                                          <p:spTgt spid="7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8" fill="hold">
                      <p:stCondLst>
                        <p:cond delay="indefinite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9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9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9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9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9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6" fill="hold">
                      <p:stCondLst>
                        <p:cond delay="indefinite"/>
                      </p:stCondLst>
                      <p:childTnLst>
                        <p:par>
                          <p:cTn id="297" fill="hold">
                            <p:stCondLst>
                              <p:cond delay="0"/>
                            </p:stCondLst>
                            <p:childTnLst>
                              <p:par>
                                <p:cTn id="2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7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7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500"/>
                            </p:stCondLst>
                            <p:childTnLst>
                              <p:par>
                                <p:cTn id="3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uble Bracket 1"/>
          <p:cNvSpPr/>
          <p:nvPr/>
        </p:nvSpPr>
        <p:spPr>
          <a:xfrm>
            <a:off x="7467600" y="420573"/>
            <a:ext cx="1301113" cy="533400"/>
          </a:xfrm>
          <a:prstGeom prst="bracketPair">
            <a:avLst/>
          </a:prstGeom>
          <a:solidFill>
            <a:srgbClr val="A7CD41"/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FFFFE7"/>
                </a:solidFill>
                <a:latin typeface="Arial Black" panose="020B0A04020102020204" pitchFamily="34" charset="0"/>
              </a:rPr>
              <a:t>23-1e</a:t>
            </a:r>
            <a:endParaRPr lang="en-US" sz="2400" dirty="0">
              <a:ln>
                <a:solidFill>
                  <a:sysClr val="windowText" lastClr="000000"/>
                </a:solidFill>
              </a:ln>
              <a:solidFill>
                <a:srgbClr val="FFFFE7"/>
              </a:solidFill>
              <a:latin typeface="Arial Black" panose="020B0A040201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624" y="1625117"/>
            <a:ext cx="4492625" cy="474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870377"/>
            <a:ext cx="4657725" cy="474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641" y="1612325"/>
            <a:ext cx="4803775" cy="514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80" y="1870377"/>
            <a:ext cx="4779963" cy="3925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0422" y="1637149"/>
            <a:ext cx="5803900" cy="4852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1703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uble Bracket 1"/>
          <p:cNvSpPr/>
          <p:nvPr/>
        </p:nvSpPr>
        <p:spPr>
          <a:xfrm>
            <a:off x="7628797" y="304800"/>
            <a:ext cx="1138084" cy="533400"/>
          </a:xfrm>
          <a:prstGeom prst="bracketPair">
            <a:avLst/>
          </a:prstGeom>
          <a:solidFill>
            <a:srgbClr val="A7CD41"/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FFFFE7"/>
                </a:solidFill>
                <a:latin typeface="Arial Black" panose="020B0A04020102020204" pitchFamily="34" charset="0"/>
              </a:rPr>
              <a:t>23-1f</a:t>
            </a:r>
            <a:endParaRPr lang="en-US" sz="2400" dirty="0">
              <a:ln>
                <a:solidFill>
                  <a:sysClr val="windowText" lastClr="000000"/>
                </a:solidFill>
              </a:ln>
              <a:solidFill>
                <a:srgbClr val="FFFFE7"/>
              </a:solidFill>
              <a:latin typeface="Arial Black" panose="020B0A04020102020204" pitchFamily="34" charset="0"/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>
            <a:off x="2976229" y="2176778"/>
            <a:ext cx="0" cy="1676400"/>
          </a:xfrm>
          <a:prstGeom prst="line">
            <a:avLst/>
          </a:prstGeom>
          <a:ln w="762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2976229" y="2176778"/>
            <a:ext cx="881332" cy="0"/>
          </a:xfrm>
          <a:prstGeom prst="line">
            <a:avLst/>
          </a:prstGeom>
          <a:ln w="7620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2976229" y="2976548"/>
            <a:ext cx="685800" cy="0"/>
          </a:xfrm>
          <a:prstGeom prst="line">
            <a:avLst/>
          </a:prstGeom>
          <a:ln w="7620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 flipV="1">
            <a:off x="2976229" y="3838393"/>
            <a:ext cx="881332" cy="14785"/>
          </a:xfrm>
          <a:prstGeom prst="line">
            <a:avLst/>
          </a:prstGeom>
          <a:ln w="7620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Oval 45"/>
          <p:cNvSpPr/>
          <p:nvPr/>
        </p:nvSpPr>
        <p:spPr>
          <a:xfrm flipH="1">
            <a:off x="7333681" y="2969425"/>
            <a:ext cx="840692" cy="991261"/>
          </a:xfrm>
          <a:prstGeom prst="ellipse">
            <a:avLst/>
          </a:prstGeom>
          <a:noFill/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ounded Rectangle 46"/>
          <p:cNvSpPr/>
          <p:nvPr/>
        </p:nvSpPr>
        <p:spPr>
          <a:xfrm>
            <a:off x="7176439" y="3510140"/>
            <a:ext cx="1178642" cy="499405"/>
          </a:xfrm>
          <a:prstGeom prst="roundRect">
            <a:avLst/>
          </a:prstGeom>
          <a:solidFill>
            <a:srgbClr val="FFFF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350"/>
          <a:stretch/>
        </p:blipFill>
        <p:spPr bwMode="auto">
          <a:xfrm>
            <a:off x="7239000" y="3510140"/>
            <a:ext cx="1084186" cy="526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4" name="Straight Connector 53"/>
          <p:cNvCxnSpPr/>
          <p:nvPr/>
        </p:nvCxnSpPr>
        <p:spPr>
          <a:xfrm flipH="1" flipV="1">
            <a:off x="7333681" y="3482819"/>
            <a:ext cx="864158" cy="1"/>
          </a:xfrm>
          <a:prstGeom prst="line">
            <a:avLst/>
          </a:prstGeom>
          <a:ln w="762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63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56" t="3150" r="16499" b="20807"/>
          <a:stretch/>
        </p:blipFill>
        <p:spPr bwMode="auto">
          <a:xfrm>
            <a:off x="277504" y="4343400"/>
            <a:ext cx="2444813" cy="2340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56" t="3150" r="16499" b="20807"/>
          <a:stretch/>
        </p:blipFill>
        <p:spPr bwMode="auto">
          <a:xfrm>
            <a:off x="2667000" y="4374747"/>
            <a:ext cx="2444813" cy="2340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56" t="3150" r="16499" b="20807"/>
          <a:stretch/>
        </p:blipFill>
        <p:spPr bwMode="auto">
          <a:xfrm>
            <a:off x="5098987" y="4364906"/>
            <a:ext cx="2444813" cy="2340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5009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uble Bracket 1"/>
          <p:cNvSpPr/>
          <p:nvPr/>
        </p:nvSpPr>
        <p:spPr>
          <a:xfrm>
            <a:off x="7543800" y="381000"/>
            <a:ext cx="1240644" cy="533400"/>
          </a:xfrm>
          <a:prstGeom prst="bracketPair">
            <a:avLst/>
          </a:prstGeom>
          <a:solidFill>
            <a:srgbClr val="A7CD41"/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FFFFE7"/>
                </a:solidFill>
                <a:latin typeface="Arial Black" panose="020B0A04020102020204" pitchFamily="34" charset="0"/>
              </a:rPr>
              <a:t>23-1g</a:t>
            </a:r>
            <a:endParaRPr lang="en-US" sz="2400" dirty="0">
              <a:ln>
                <a:solidFill>
                  <a:sysClr val="windowText" lastClr="000000"/>
                </a:solidFill>
              </a:ln>
              <a:solidFill>
                <a:srgbClr val="FFFFE7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6753" y="2002768"/>
            <a:ext cx="2066925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5543" y="2767805"/>
            <a:ext cx="2127250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5887" y="3379787"/>
            <a:ext cx="2347913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675" y="4035828"/>
            <a:ext cx="2981325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737" y="4656053"/>
            <a:ext cx="2633663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2843" y="5284787"/>
            <a:ext cx="1884363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3548" y="5818187"/>
            <a:ext cx="2573337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030" y="1905000"/>
            <a:ext cx="1000125" cy="1165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187" y="2667000"/>
            <a:ext cx="1243013" cy="1165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7425" y="3276600"/>
            <a:ext cx="993775" cy="1165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908628"/>
            <a:ext cx="1219200" cy="1165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5" name="Picture 1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2225" y="4545013"/>
            <a:ext cx="993775" cy="1169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6" name="Picture 14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8690" y="5134646"/>
            <a:ext cx="1006475" cy="1165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7" name="Picture 15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5692775"/>
            <a:ext cx="1000125" cy="1165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606" y="914400"/>
            <a:ext cx="8529637" cy="1169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7005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500"/>
                            </p:stCondLst>
                            <p:childTnLst>
                              <p:par>
                                <p:cTn id="5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85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500"/>
                            </p:stCondLst>
                            <p:childTnLst>
                              <p:par>
                                <p:cTn id="7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15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2500"/>
                            </p:stCondLst>
                            <p:childTnLst>
                              <p:par>
                                <p:cTn id="9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4500"/>
                            </p:stCondLst>
                            <p:childTnLst>
                              <p:par>
                                <p:cTn id="110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5500"/>
                            </p:stCondLst>
                            <p:childTnLst>
                              <p:par>
                                <p:cTn id="114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7500"/>
                            </p:stCondLst>
                            <p:childTnLst>
                              <p:par>
                                <p:cTn id="13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8500"/>
                            </p:stCondLst>
                            <p:childTnLst>
                              <p:par>
                                <p:cTn id="13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9460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uble Bracket 1"/>
          <p:cNvSpPr/>
          <p:nvPr/>
        </p:nvSpPr>
        <p:spPr>
          <a:xfrm>
            <a:off x="7315200" y="381000"/>
            <a:ext cx="1366684" cy="533400"/>
          </a:xfrm>
          <a:prstGeom prst="bracketPair">
            <a:avLst/>
          </a:prstGeom>
          <a:solidFill>
            <a:srgbClr val="A7CD41"/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FFFFE7"/>
                </a:solidFill>
                <a:latin typeface="Arial Black" panose="020B0A04020102020204" pitchFamily="34" charset="0"/>
              </a:rPr>
              <a:t>23-2a</a:t>
            </a:r>
            <a:endParaRPr lang="en-US" sz="2400" dirty="0">
              <a:ln>
                <a:solidFill>
                  <a:sysClr val="windowText" lastClr="000000"/>
                </a:solidFill>
              </a:ln>
              <a:solidFill>
                <a:srgbClr val="FFFFE7"/>
              </a:solidFill>
              <a:latin typeface="Arial Black" panose="020B0A04020102020204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647700"/>
            <a:ext cx="8700934" cy="5791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3796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ouble Bracket 4"/>
          <p:cNvSpPr/>
          <p:nvPr/>
        </p:nvSpPr>
        <p:spPr>
          <a:xfrm>
            <a:off x="7640471" y="440887"/>
            <a:ext cx="1178257" cy="533400"/>
          </a:xfrm>
          <a:prstGeom prst="bracketPair">
            <a:avLst/>
          </a:prstGeom>
          <a:solidFill>
            <a:srgbClr val="A7CD41"/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FFFFE7"/>
                </a:solidFill>
                <a:latin typeface="Arial Black" panose="020B0A04020102020204" pitchFamily="34" charset="0"/>
              </a:rPr>
              <a:t>23-2b</a:t>
            </a:r>
            <a:endParaRPr lang="en-US" sz="2400" dirty="0">
              <a:ln>
                <a:solidFill>
                  <a:sysClr val="windowText" lastClr="000000"/>
                </a:solidFill>
              </a:ln>
              <a:solidFill>
                <a:srgbClr val="FFFFE7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57" t="13580" r="22859" b="30604"/>
          <a:stretch/>
        </p:blipFill>
        <p:spPr bwMode="auto">
          <a:xfrm>
            <a:off x="1652516" y="1555444"/>
            <a:ext cx="991415" cy="872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89" t="15557" r="14156" b="26180"/>
          <a:stretch/>
        </p:blipFill>
        <p:spPr bwMode="auto">
          <a:xfrm>
            <a:off x="6925101" y="1626650"/>
            <a:ext cx="1925472" cy="910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11" t="11169" r="13909" b="25421"/>
          <a:stretch/>
        </p:blipFill>
        <p:spPr bwMode="auto">
          <a:xfrm>
            <a:off x="433316" y="1276758"/>
            <a:ext cx="1425515" cy="990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02" t="17428" r="21408" b="28737"/>
          <a:stretch/>
        </p:blipFill>
        <p:spPr bwMode="auto">
          <a:xfrm>
            <a:off x="2805460" y="1276758"/>
            <a:ext cx="1244513" cy="844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52" t="20833" r="17112" b="31239"/>
          <a:stretch/>
        </p:blipFill>
        <p:spPr bwMode="auto">
          <a:xfrm>
            <a:off x="4006478" y="1687321"/>
            <a:ext cx="1643695" cy="751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29" t="25421" r="14842" b="26819"/>
          <a:stretch/>
        </p:blipFill>
        <p:spPr bwMode="auto">
          <a:xfrm>
            <a:off x="5486400" y="1276758"/>
            <a:ext cx="1809044" cy="746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8" t="18071" r="15017" b="29890"/>
          <a:stretch/>
        </p:blipFill>
        <p:spPr bwMode="auto">
          <a:xfrm>
            <a:off x="5683333" y="2766632"/>
            <a:ext cx="2961565" cy="1135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3" name="Picture 1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16" y="2438725"/>
            <a:ext cx="3371850" cy="4090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Picture 15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1" t="15779" r="14891" b="30731"/>
          <a:stretch/>
        </p:blipFill>
        <p:spPr bwMode="auto">
          <a:xfrm>
            <a:off x="5826634" y="2734973"/>
            <a:ext cx="2674962" cy="1167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" name="Picture 11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3" t="14010" r="14580" b="32431"/>
          <a:stretch/>
        </p:blipFill>
        <p:spPr bwMode="auto">
          <a:xfrm>
            <a:off x="5683333" y="2730055"/>
            <a:ext cx="3057099" cy="1172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" name="Picture 12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7" t="13562" r="18048" b="32128"/>
          <a:stretch/>
        </p:blipFill>
        <p:spPr bwMode="auto">
          <a:xfrm>
            <a:off x="6072116" y="2766632"/>
            <a:ext cx="1705970" cy="1188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" name="Picture 14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80" t="11714" r="22568" b="34966"/>
          <a:stretch/>
        </p:blipFill>
        <p:spPr bwMode="auto">
          <a:xfrm>
            <a:off x="5860753" y="2730055"/>
            <a:ext cx="1678675" cy="1167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13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46" t="15493" r="16674" b="32618"/>
          <a:stretch/>
        </p:blipFill>
        <p:spPr bwMode="auto">
          <a:xfrm>
            <a:off x="5860753" y="2809744"/>
            <a:ext cx="2006221" cy="1135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4" name="Picture 18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9380" y="2254442"/>
            <a:ext cx="3909470" cy="2118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0343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250"/>
                            </p:stCondLst>
                            <p:childTnLst>
                              <p:par>
                                <p:cTn id="29" presetID="47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000"/>
                            </p:stCondLst>
                            <p:childTnLst>
                              <p:par>
                                <p:cTn id="35" presetID="47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750"/>
                            </p:stCondLst>
                            <p:childTnLst>
                              <p:par>
                                <p:cTn id="41" presetID="22" presetClass="entr" presetSubtype="1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2000"/>
                                        <p:tgtEl>
                                          <p:spTgt spid="4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26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26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presetID="26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500"/>
                            </p:stCondLst>
                            <p:childTnLst>
                              <p:par>
                                <p:cTn id="150" presetID="26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00"/>
                            </p:stCondLst>
                            <p:childTnLst>
                              <p:par>
                                <p:cTn id="176" presetID="26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500"/>
                            </p:stCondLst>
                            <p:childTnLst>
                              <p:par>
                                <p:cTn id="202" presetID="26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8" y="881798"/>
            <a:ext cx="8632825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88" t="17296" r="26169" b="28466"/>
          <a:stretch/>
        </p:blipFill>
        <p:spPr bwMode="auto">
          <a:xfrm>
            <a:off x="418531" y="2184835"/>
            <a:ext cx="1105469" cy="1187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34" t="24799" r="26890" b="33831"/>
          <a:stretch/>
        </p:blipFill>
        <p:spPr bwMode="auto">
          <a:xfrm>
            <a:off x="1240809" y="2372184"/>
            <a:ext cx="968991" cy="905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90" t="14430" r="28166" b="34809"/>
          <a:stretch/>
        </p:blipFill>
        <p:spPr bwMode="auto">
          <a:xfrm>
            <a:off x="1850409" y="2123350"/>
            <a:ext cx="968991" cy="1107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31" t="20091" r="33712" b="34809"/>
          <a:stretch/>
        </p:blipFill>
        <p:spPr bwMode="auto">
          <a:xfrm>
            <a:off x="3739486" y="2224514"/>
            <a:ext cx="764275" cy="984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12" t="25350" r="28097" b="34809"/>
          <a:stretch/>
        </p:blipFill>
        <p:spPr bwMode="auto">
          <a:xfrm>
            <a:off x="4267200" y="2408210"/>
            <a:ext cx="887105" cy="869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63" t="20090" r="16645" b="26093"/>
          <a:stretch/>
        </p:blipFill>
        <p:spPr bwMode="auto">
          <a:xfrm>
            <a:off x="4953000" y="2296110"/>
            <a:ext cx="1542197" cy="1174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0" name="Picture 10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74" t="25530" r="25291" b="31757"/>
          <a:stretch/>
        </p:blipFill>
        <p:spPr bwMode="auto">
          <a:xfrm>
            <a:off x="6530454" y="2538484"/>
            <a:ext cx="860946" cy="932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1" name="Picture 11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04" t="22039" r="29191" b="28566"/>
          <a:stretch/>
        </p:blipFill>
        <p:spPr bwMode="auto">
          <a:xfrm>
            <a:off x="7239000" y="2518012"/>
            <a:ext cx="580599" cy="1078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2" name="Picture 1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37" t="25303" r="24879" b="31046"/>
          <a:stretch/>
        </p:blipFill>
        <p:spPr bwMode="auto">
          <a:xfrm>
            <a:off x="7772400" y="2518012"/>
            <a:ext cx="833082" cy="952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0" name="Picture 10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74" t="25530" r="25291" b="31757"/>
          <a:stretch/>
        </p:blipFill>
        <p:spPr bwMode="auto">
          <a:xfrm>
            <a:off x="1245927" y="5118783"/>
            <a:ext cx="860946" cy="932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3" name="Picture 13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81" t="24899" r="20017" b="34809"/>
          <a:stretch/>
        </p:blipFill>
        <p:spPr bwMode="auto">
          <a:xfrm>
            <a:off x="1690048" y="5118783"/>
            <a:ext cx="1032683" cy="879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4" name="Picture 14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32" t="23046" r="30495" b="26093"/>
          <a:stretch/>
        </p:blipFill>
        <p:spPr bwMode="auto">
          <a:xfrm>
            <a:off x="2307042" y="5029854"/>
            <a:ext cx="831377" cy="1110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3" name="Picture 14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32" t="23046" r="30495" b="26093"/>
          <a:stretch/>
        </p:blipFill>
        <p:spPr bwMode="auto">
          <a:xfrm>
            <a:off x="5724098" y="5029854"/>
            <a:ext cx="831377" cy="1110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5" name="Picture 15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30" t="20090" r="30238" b="26093"/>
          <a:stretch/>
        </p:blipFill>
        <p:spPr bwMode="auto">
          <a:xfrm>
            <a:off x="4462818" y="5029854"/>
            <a:ext cx="831377" cy="1174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6" name="Picture 16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84" t="23046" r="30953" b="34809"/>
          <a:stretch/>
        </p:blipFill>
        <p:spPr bwMode="auto">
          <a:xfrm>
            <a:off x="4953000" y="5093190"/>
            <a:ext cx="831377" cy="919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9" name="Double Bracket 68"/>
          <p:cNvSpPr/>
          <p:nvPr/>
        </p:nvSpPr>
        <p:spPr>
          <a:xfrm>
            <a:off x="7610704" y="348398"/>
            <a:ext cx="1156473" cy="533400"/>
          </a:xfrm>
          <a:prstGeom prst="bracketPair">
            <a:avLst/>
          </a:prstGeom>
          <a:solidFill>
            <a:srgbClr val="A7CD41"/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FFFFE7"/>
                </a:solidFill>
                <a:latin typeface="Arial Black" panose="020B0A04020102020204" pitchFamily="34" charset="0"/>
              </a:rPr>
              <a:t>23-2c</a:t>
            </a:r>
            <a:endParaRPr lang="en-US" sz="2400" dirty="0">
              <a:ln>
                <a:solidFill>
                  <a:sysClr val="windowText" lastClr="000000"/>
                </a:solidFill>
              </a:ln>
              <a:solidFill>
                <a:srgbClr val="FFFFE7"/>
              </a:solidFill>
              <a:latin typeface="Arial Black" panose="020B0A04020102020204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572" y="429"/>
            <a:ext cx="9142857" cy="6857143"/>
            <a:chOff x="572" y="429"/>
            <a:chExt cx="9142857" cy="6857143"/>
          </a:xfrm>
        </p:grpSpPr>
        <p:grpSp>
          <p:nvGrpSpPr>
            <p:cNvPr id="12" name="Group 11"/>
            <p:cNvGrpSpPr/>
            <p:nvPr/>
          </p:nvGrpSpPr>
          <p:grpSpPr>
            <a:xfrm>
              <a:off x="572" y="429"/>
              <a:ext cx="9142857" cy="6857143"/>
              <a:chOff x="1152669" y="3057098"/>
              <a:chExt cx="9142857" cy="6857143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52669" y="3057098"/>
                <a:ext cx="9142857" cy="6857143"/>
              </a:xfrm>
              <a:prstGeom prst="rect">
                <a:avLst/>
              </a:prstGeom>
            </p:spPr>
          </p:pic>
          <p:sp>
            <p:nvSpPr>
              <p:cNvPr id="70" name="Double Bracket 69"/>
              <p:cNvSpPr/>
              <p:nvPr/>
            </p:nvSpPr>
            <p:spPr>
              <a:xfrm>
                <a:off x="8767177" y="3451867"/>
                <a:ext cx="1156473" cy="533400"/>
              </a:xfrm>
              <a:prstGeom prst="bracketPair">
                <a:avLst/>
              </a:prstGeom>
              <a:solidFill>
                <a:srgbClr val="A7CD41"/>
              </a:soli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 smtClean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E7"/>
                    </a:solidFill>
                    <a:latin typeface="Arial Black" panose="020B0A04020102020204" pitchFamily="34" charset="0"/>
                  </a:rPr>
                  <a:t>23-2c</a:t>
                </a:r>
                <a:endParaRPr lang="en-US" sz="2400" dirty="0">
                  <a:ln>
                    <a:solidFill>
                      <a:sysClr val="windowText" lastClr="000000"/>
                    </a:solidFill>
                  </a:ln>
                  <a:solidFill>
                    <a:srgbClr val="FFFFE7"/>
                  </a:solidFill>
                  <a:latin typeface="Arial Black" panose="020B0A04020102020204" pitchFamily="34" charset="0"/>
                </a:endParaRPr>
              </a:p>
            </p:txBody>
          </p:sp>
        </p:grpSp>
        <p:pic>
          <p:nvPicPr>
            <p:cNvPr id="5140" name="Picture 20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921" y="1112630"/>
              <a:ext cx="8626475" cy="6461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141" name="Picture 21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5588" y="1701965"/>
              <a:ext cx="1670050" cy="6397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142" name="Picture 22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18015" y="1732641"/>
              <a:ext cx="2176463" cy="6461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143" name="Picture 23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5588" y="4107546"/>
              <a:ext cx="2176463" cy="10112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91" name="Picture 19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9991" y="3379669"/>
            <a:ext cx="4011613" cy="3663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" name="Picture 18"/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20" t="14180" r="19103" b="31922"/>
          <a:stretch/>
        </p:blipFill>
        <p:spPr bwMode="auto">
          <a:xfrm>
            <a:off x="507808" y="2169982"/>
            <a:ext cx="2387792" cy="1541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44" name="Picture 24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150" y="2213325"/>
            <a:ext cx="3524250" cy="151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45" name="Picture 25"/>
          <p:cNvPicPr>
            <a:picLocks noChangeAspect="1" noChangeArrowheads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33" t="14739" r="17168" b="29255"/>
          <a:stretch/>
        </p:blipFill>
        <p:spPr bwMode="auto">
          <a:xfrm>
            <a:off x="507807" y="2123350"/>
            <a:ext cx="2311593" cy="1601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46" name="Picture 26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878" y="2224514"/>
            <a:ext cx="3524250" cy="151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47" name="Picture 27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638" y="2490647"/>
            <a:ext cx="4017963" cy="5078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48" name="Picture 28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1621" y="1715746"/>
            <a:ext cx="4133850" cy="2859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49" name="Picture 29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8688" y="2249002"/>
            <a:ext cx="3524250" cy="151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50" name="Picture 30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931" y="3372191"/>
            <a:ext cx="4256087" cy="3760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7" name="Picture 18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023" y="1435686"/>
            <a:ext cx="7169150" cy="5322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4744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5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25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25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25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5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50"/>
                            </p:stCondLst>
                            <p:childTnLst>
                              <p:par>
                                <p:cTn id="10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5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5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5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00"/>
                            </p:stCondLst>
                            <p:childTnLst>
                              <p:par>
                                <p:cTn id="121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5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250"/>
                            </p:stCondLst>
                            <p:childTnLst>
                              <p:par>
                                <p:cTn id="12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5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5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5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5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500"/>
                            </p:stCondLst>
                            <p:childTnLst>
                              <p:par>
                                <p:cTn id="14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uble Bracket 1"/>
          <p:cNvSpPr/>
          <p:nvPr/>
        </p:nvSpPr>
        <p:spPr>
          <a:xfrm>
            <a:off x="7657758" y="381000"/>
            <a:ext cx="1163270" cy="533400"/>
          </a:xfrm>
          <a:prstGeom prst="bracketPair">
            <a:avLst/>
          </a:prstGeom>
          <a:solidFill>
            <a:srgbClr val="A7CD41"/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FFFFE7"/>
                </a:solidFill>
                <a:latin typeface="Arial Black" panose="020B0A04020102020204" pitchFamily="34" charset="0"/>
              </a:rPr>
              <a:t>23-2d</a:t>
            </a:r>
            <a:endParaRPr lang="en-US" sz="2400" dirty="0">
              <a:ln>
                <a:solidFill>
                  <a:sysClr val="windowText" lastClr="000000"/>
                </a:solidFill>
              </a:ln>
              <a:solidFill>
                <a:srgbClr val="FFFFE7"/>
              </a:solidFill>
              <a:latin typeface="Arial Black" panose="020B0A04020102020204" pitchFamily="34" charset="0"/>
            </a:endParaRPr>
          </a:p>
        </p:txBody>
      </p:sp>
      <p:pic>
        <p:nvPicPr>
          <p:cNvPr id="51" name="Picture 2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5" t="23326" r="23135" b="24230"/>
          <a:stretch/>
        </p:blipFill>
        <p:spPr bwMode="auto">
          <a:xfrm>
            <a:off x="485671" y="3178848"/>
            <a:ext cx="1054168" cy="1229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" name="Picture 1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04" t="22944" r="21546" b="30233"/>
          <a:stretch/>
        </p:blipFill>
        <p:spPr bwMode="auto">
          <a:xfrm>
            <a:off x="275269" y="3189497"/>
            <a:ext cx="1142018" cy="1098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" name="Picture 1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98" t="18748" r="32667" b="26875"/>
          <a:stretch/>
        </p:blipFill>
        <p:spPr bwMode="auto">
          <a:xfrm>
            <a:off x="390648" y="3050119"/>
            <a:ext cx="1038102" cy="1395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30" t="11422" r="27215" b="30031"/>
          <a:stretch/>
        </p:blipFill>
        <p:spPr bwMode="auto">
          <a:xfrm>
            <a:off x="1295400" y="2846397"/>
            <a:ext cx="819150" cy="1502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35" t="11422" r="27215" b="30031"/>
          <a:stretch/>
        </p:blipFill>
        <p:spPr bwMode="auto">
          <a:xfrm>
            <a:off x="1943100" y="2840506"/>
            <a:ext cx="571500" cy="1502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0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206" y="2617677"/>
            <a:ext cx="2878137" cy="256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19" y="4419600"/>
            <a:ext cx="3438525" cy="312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4554360"/>
            <a:ext cx="3560763" cy="3078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6" name="Picture 6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62" t="19581" r="23980" b="28913"/>
          <a:stretch/>
        </p:blipFill>
        <p:spPr bwMode="auto">
          <a:xfrm>
            <a:off x="1243795" y="3107423"/>
            <a:ext cx="1054171" cy="1207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6" name="Picture 19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20" t="19581" r="23586" b="24230"/>
          <a:stretch/>
        </p:blipFill>
        <p:spPr bwMode="auto">
          <a:xfrm>
            <a:off x="2114550" y="3085015"/>
            <a:ext cx="896013" cy="1317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7" name="Picture 3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41" t="12753" r="26824" b="30031"/>
          <a:stretch/>
        </p:blipFill>
        <p:spPr bwMode="auto">
          <a:xfrm>
            <a:off x="300098" y="2857585"/>
            <a:ext cx="1219201" cy="1468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8" name="Picture 6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601310"/>
            <a:ext cx="3792537" cy="256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9" name="Picture 7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3012" y="4482162"/>
            <a:ext cx="4352925" cy="3078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0" name="Picture 8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1" y="4441479"/>
            <a:ext cx="4346575" cy="312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9" name="Picture 9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1644" y="2601310"/>
            <a:ext cx="4670425" cy="256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0" name="Picture 10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3424" y="4310318"/>
            <a:ext cx="5091113" cy="3078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1" name="Picture 11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0664" y="4325592"/>
            <a:ext cx="5224463" cy="312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" name="Picture 12"/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35" t="20873" r="27835" b="34769"/>
          <a:stretch/>
        </p:blipFill>
        <p:spPr bwMode="auto">
          <a:xfrm>
            <a:off x="1146103" y="3052443"/>
            <a:ext cx="1054172" cy="1138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3" name="Picture 6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62" t="19581" r="23980" b="28913"/>
          <a:stretch/>
        </p:blipFill>
        <p:spPr bwMode="auto">
          <a:xfrm>
            <a:off x="2114549" y="3118415"/>
            <a:ext cx="1054171" cy="1207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4" name="Picture 19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20" t="19581" r="23586" b="24230"/>
          <a:stretch/>
        </p:blipFill>
        <p:spPr bwMode="auto">
          <a:xfrm>
            <a:off x="3010563" y="3079669"/>
            <a:ext cx="896013" cy="1317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5" name="Picture 3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41" t="12753" r="26824" b="30031"/>
          <a:stretch/>
        </p:blipFill>
        <p:spPr bwMode="auto">
          <a:xfrm>
            <a:off x="1063588" y="2818820"/>
            <a:ext cx="1219201" cy="1468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6" name="Picture 6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62" t="19581" r="23980" b="28913"/>
          <a:stretch/>
        </p:blipFill>
        <p:spPr bwMode="auto">
          <a:xfrm>
            <a:off x="2015319" y="3079650"/>
            <a:ext cx="1054171" cy="1207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7" name="Picture 13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8139" y="2601310"/>
            <a:ext cx="3743325" cy="256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8" name="Picture 14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3012" y="4490691"/>
            <a:ext cx="4243387" cy="3078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9" name="Picture 15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0332" y="4285711"/>
            <a:ext cx="4297363" cy="312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0" name="Picture 1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04" t="22944" r="21546" b="30233"/>
          <a:stretch/>
        </p:blipFill>
        <p:spPr bwMode="auto">
          <a:xfrm>
            <a:off x="905842" y="3189983"/>
            <a:ext cx="1142018" cy="1098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1" name="Picture 6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62" t="19581" r="23980" b="28913"/>
          <a:stretch/>
        </p:blipFill>
        <p:spPr bwMode="auto">
          <a:xfrm>
            <a:off x="2851126" y="3121887"/>
            <a:ext cx="1054171" cy="1207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" name="Picture 14"/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34" t="19877" r="25429" b="26433"/>
          <a:stretch/>
        </p:blipFill>
        <p:spPr bwMode="auto">
          <a:xfrm>
            <a:off x="1736018" y="3092824"/>
            <a:ext cx="1333472" cy="1259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" name="Picture 2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5" t="23326" r="23135" b="24230"/>
          <a:stretch/>
        </p:blipFill>
        <p:spPr bwMode="auto">
          <a:xfrm>
            <a:off x="262435" y="3201914"/>
            <a:ext cx="1054168" cy="1229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" name="Picture 16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2620009"/>
            <a:ext cx="5072063" cy="256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" name="Picture 17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8720" y="4343400"/>
            <a:ext cx="5359400" cy="3078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6" name="Picture 18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2277" y="4457555"/>
            <a:ext cx="5627687" cy="312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7" name="Picture 6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62" t="19581" r="23980" b="28913"/>
          <a:stretch/>
        </p:blipFill>
        <p:spPr bwMode="auto">
          <a:xfrm>
            <a:off x="2274697" y="3200273"/>
            <a:ext cx="1054171" cy="1207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8" name="Picture 15"/>
          <p:cNvPicPr>
            <a:picLocks noChangeAspect="1" noChangeArrowheads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15" t="10216" r="24114" b="27039"/>
          <a:stretch/>
        </p:blipFill>
        <p:spPr bwMode="auto">
          <a:xfrm>
            <a:off x="3037988" y="2959527"/>
            <a:ext cx="1032207" cy="1471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9" name="Picture 3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41" t="12753" r="26824" b="30031"/>
          <a:stretch/>
        </p:blipFill>
        <p:spPr bwMode="auto">
          <a:xfrm>
            <a:off x="1324269" y="2890309"/>
            <a:ext cx="1219201" cy="1468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0" name="Picture 7"/>
          <p:cNvPicPr>
            <a:picLocks noChangeAspect="1" noChangeArrowheads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16" t="22722" r="23839" b="35627"/>
          <a:stretch/>
        </p:blipFill>
        <p:spPr bwMode="auto">
          <a:xfrm>
            <a:off x="511082" y="3160645"/>
            <a:ext cx="1295400" cy="1069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1" name="Picture 19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47" y="2678877"/>
            <a:ext cx="5018087" cy="256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" name="Picture 20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8211" y="4441479"/>
            <a:ext cx="5187180" cy="3078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3" name="Picture 21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0664" y="4285710"/>
            <a:ext cx="5103059" cy="312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4" name="Picture 15"/>
          <p:cNvPicPr>
            <a:picLocks noChangeAspect="1" noChangeArrowheads="1"/>
          </p:cNvPicPr>
          <p:nvPr/>
        </p:nvPicPr>
        <p:blipFill rotWithShape="1"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295"/>
          <a:stretch/>
        </p:blipFill>
        <p:spPr bwMode="auto">
          <a:xfrm>
            <a:off x="390648" y="2424132"/>
            <a:ext cx="8214280" cy="2689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6620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25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500"/>
                            </p:stCondLst>
                            <p:childTnLst>
                              <p:par>
                                <p:cTn id="12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250"/>
                            </p:stCondLst>
                            <p:childTnLst>
                              <p:par>
                                <p:cTn id="13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3000"/>
                            </p:stCondLst>
                            <p:childTnLst>
                              <p:par>
                                <p:cTn id="141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1500"/>
                            </p:stCondLst>
                            <p:childTnLst>
                              <p:par>
                                <p:cTn id="202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2250"/>
                            </p:stCondLst>
                            <p:childTnLst>
                              <p:par>
                                <p:cTn id="206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500"/>
                            </p:stCondLst>
                            <p:childTnLst>
                              <p:par>
                                <p:cTn id="260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1500"/>
                            </p:stCondLst>
                            <p:childTnLst>
                              <p:par>
                                <p:cTn id="264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2250"/>
                            </p:stCondLst>
                            <p:childTnLst>
                              <p:par>
                                <p:cTn id="268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3000"/>
                            </p:stCondLst>
                            <p:childTnLst>
                              <p:par>
                                <p:cTn id="272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0" fill="hold">
                      <p:stCondLst>
                        <p:cond delay="indefinite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4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5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5" fill="hold">
                      <p:stCondLst>
                        <p:cond delay="indefinite"/>
                      </p:stCondLst>
                      <p:childTnLst>
                        <p:par>
                          <p:cTn id="306" fill="hold">
                            <p:stCondLst>
                              <p:cond delay="0"/>
                            </p:stCondLst>
                            <p:childTnLst>
                              <p:par>
                                <p:cTn id="3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8" fill="hold">
                            <p:stCondLst>
                              <p:cond delay="500"/>
                            </p:stCondLst>
                            <p:childTnLst>
                              <p:par>
                                <p:cTn id="32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1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6" fill="hold">
                            <p:stCondLst>
                              <p:cond delay="2250"/>
                            </p:stCondLst>
                            <p:childTnLst>
                              <p:par>
                                <p:cTn id="33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9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3000"/>
                            </p:stCondLst>
                            <p:childTnLst>
                              <p:par>
                                <p:cTn id="341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3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4" fill="hold">
                      <p:stCondLst>
                        <p:cond delay="indefinite"/>
                      </p:stCondLst>
                      <p:childTnLst>
                        <p:par>
                          <p:cTn id="345" fill="hold">
                            <p:stCondLst>
                              <p:cond delay="0"/>
                            </p:stCondLst>
                            <p:childTnLst>
                              <p:par>
                                <p:cTn id="3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9" fill="hold">
                      <p:stCondLst>
                        <p:cond delay="indefinite"/>
                      </p:stCondLst>
                      <p:childTnLst>
                        <p:par>
                          <p:cTn id="350" fill="hold">
                            <p:stCondLst>
                              <p:cond delay="0"/>
                            </p:stCondLst>
                            <p:childTnLst>
                              <p:par>
                                <p:cTn id="3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3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4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5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6" fill="hold">
                      <p:stCondLst>
                        <p:cond delay="indefinite"/>
                      </p:stCondLst>
                      <p:childTnLst>
                        <p:par>
                          <p:cTn id="357" fill="hold">
                            <p:stCondLst>
                              <p:cond delay="0"/>
                            </p:stCondLst>
                            <p:childTnLst>
                              <p:par>
                                <p:cTn id="35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4" fill="hold">
                      <p:stCondLst>
                        <p:cond delay="indefinite"/>
                      </p:stCondLst>
                      <p:childTnLst>
                        <p:par>
                          <p:cTn id="375" fill="hold">
                            <p:stCondLst>
                              <p:cond delay="0"/>
                            </p:stCondLst>
                            <p:childTnLst>
                              <p:par>
                                <p:cTn id="3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2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5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7" fill="hold">
                            <p:stCondLst>
                              <p:cond delay="500"/>
                            </p:stCondLst>
                            <p:childTnLst>
                              <p:par>
                                <p:cTn id="398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0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1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2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3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9405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uble Bracket 1"/>
          <p:cNvSpPr/>
          <p:nvPr/>
        </p:nvSpPr>
        <p:spPr>
          <a:xfrm>
            <a:off x="7467600" y="381000"/>
            <a:ext cx="1223809" cy="533400"/>
          </a:xfrm>
          <a:prstGeom prst="bracketPair">
            <a:avLst/>
          </a:prstGeom>
          <a:solidFill>
            <a:srgbClr val="A7CD41"/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FFFFE7"/>
                </a:solidFill>
                <a:latin typeface="Arial Black" panose="020B0A04020102020204" pitchFamily="34" charset="0"/>
              </a:rPr>
              <a:t>23-2e</a:t>
            </a:r>
            <a:endParaRPr lang="en-US" sz="2400" dirty="0">
              <a:ln>
                <a:solidFill>
                  <a:sysClr val="windowText" lastClr="000000"/>
                </a:solidFill>
              </a:ln>
              <a:solidFill>
                <a:srgbClr val="FFFFE7"/>
              </a:solidFill>
              <a:latin typeface="Arial Black" panose="020B0A040201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231" y="1600200"/>
            <a:ext cx="5645150" cy="393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0281" y="1612106"/>
            <a:ext cx="5353050" cy="390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4394" y="1734343"/>
            <a:ext cx="5584825" cy="3663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0250" y="1734343"/>
            <a:ext cx="5853113" cy="3663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1531" y="1774031"/>
            <a:ext cx="5670550" cy="358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5825" y="1606550"/>
            <a:ext cx="5541963" cy="3919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8135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1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Double Bracket 51"/>
          <p:cNvSpPr/>
          <p:nvPr/>
        </p:nvSpPr>
        <p:spPr>
          <a:xfrm>
            <a:off x="7543800" y="304800"/>
            <a:ext cx="1214284" cy="533400"/>
          </a:xfrm>
          <a:prstGeom prst="bracketPair">
            <a:avLst/>
          </a:prstGeom>
          <a:solidFill>
            <a:srgbClr val="A7CD41"/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FFFFE7"/>
                </a:solidFill>
                <a:latin typeface="Arial Black" panose="020B0A04020102020204" pitchFamily="34" charset="0"/>
              </a:rPr>
              <a:t>23-2f</a:t>
            </a:r>
            <a:endParaRPr lang="en-US" sz="2400" dirty="0">
              <a:ln>
                <a:solidFill>
                  <a:sysClr val="windowText" lastClr="000000"/>
                </a:solidFill>
              </a:ln>
              <a:solidFill>
                <a:srgbClr val="FFFFE7"/>
              </a:solidFill>
              <a:latin typeface="Arial Black" panose="020B0A0402010202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5" t="23213" r="21157" b="27478"/>
          <a:stretch/>
        </p:blipFill>
        <p:spPr bwMode="auto">
          <a:xfrm>
            <a:off x="1066800" y="3216164"/>
            <a:ext cx="894693" cy="898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5" t="23213" r="21157" b="27478"/>
          <a:stretch/>
        </p:blipFill>
        <p:spPr bwMode="auto">
          <a:xfrm>
            <a:off x="2819400" y="3434253"/>
            <a:ext cx="894693" cy="898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5" t="23213" r="21157" b="27478"/>
          <a:stretch/>
        </p:blipFill>
        <p:spPr bwMode="auto">
          <a:xfrm>
            <a:off x="4820307" y="3473667"/>
            <a:ext cx="894693" cy="898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5" t="23213" r="21157" b="27478"/>
          <a:stretch/>
        </p:blipFill>
        <p:spPr bwMode="auto">
          <a:xfrm>
            <a:off x="7639707" y="3444764"/>
            <a:ext cx="894693" cy="898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5" t="23213" r="21157" b="27478"/>
          <a:stretch/>
        </p:blipFill>
        <p:spPr bwMode="auto">
          <a:xfrm>
            <a:off x="1295400" y="5533696"/>
            <a:ext cx="894693" cy="898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5" t="23213" r="21157" b="27478"/>
          <a:stretch/>
        </p:blipFill>
        <p:spPr bwMode="auto">
          <a:xfrm>
            <a:off x="3982107" y="5578364"/>
            <a:ext cx="894693" cy="898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5" t="23213" r="21157" b="27478"/>
          <a:stretch/>
        </p:blipFill>
        <p:spPr bwMode="auto">
          <a:xfrm>
            <a:off x="6400800" y="5562600"/>
            <a:ext cx="894693" cy="898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9821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uble Bracket 1"/>
          <p:cNvSpPr/>
          <p:nvPr/>
        </p:nvSpPr>
        <p:spPr>
          <a:xfrm>
            <a:off x="7467600" y="400050"/>
            <a:ext cx="1290484" cy="533400"/>
          </a:xfrm>
          <a:prstGeom prst="bracketPair">
            <a:avLst/>
          </a:prstGeom>
          <a:solidFill>
            <a:srgbClr val="A7CD41"/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FFFFE7"/>
                </a:solidFill>
                <a:latin typeface="Arial Black" panose="020B0A04020102020204" pitchFamily="34" charset="0"/>
              </a:rPr>
              <a:t>23-2g</a:t>
            </a:r>
            <a:endParaRPr lang="en-US" sz="2400" dirty="0">
              <a:ln>
                <a:solidFill>
                  <a:sysClr val="windowText" lastClr="000000"/>
                </a:solidFill>
              </a:ln>
              <a:solidFill>
                <a:srgbClr val="FFFFE7"/>
              </a:solidFill>
              <a:latin typeface="Arial Black" panose="020B0A04020102020204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7324" y="1829041"/>
            <a:ext cx="2444750" cy="1249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972999"/>
            <a:ext cx="2554287" cy="1249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2524" y="2742931"/>
            <a:ext cx="2005013" cy="1255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6386" y="2588669"/>
            <a:ext cx="1676400" cy="1249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646" y="2965315"/>
            <a:ext cx="1689100" cy="1255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4249" y="3602287"/>
            <a:ext cx="1695450" cy="1249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9699" y="3459362"/>
            <a:ext cx="1573213" cy="1249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24" y="4174781"/>
            <a:ext cx="2073275" cy="1255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7430" y="4764509"/>
            <a:ext cx="2889250" cy="1249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663" y="5441110"/>
            <a:ext cx="2500313" cy="1249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3537" y="4226968"/>
            <a:ext cx="2908300" cy="1249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9" name="Picture 1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261" y="5551552"/>
            <a:ext cx="2786063" cy="1249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1356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500"/>
                            </p:stCondLst>
                            <p:childTnLst>
                              <p:par>
                                <p:cTn id="39" presetID="26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9000"/>
                            </p:stCondLst>
                            <p:childTnLst>
                              <p:par>
                                <p:cTn id="56" presetID="26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2500"/>
                            </p:stCondLst>
                            <p:childTnLst>
                              <p:par>
                                <p:cTn id="73" presetID="26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6000"/>
                            </p:stCondLst>
                            <p:childTnLst>
                              <p:par>
                                <p:cTn id="90" presetID="26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9500"/>
                            </p:stCondLst>
                            <p:childTnLst>
                              <p:par>
                                <p:cTn id="107" presetID="26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3000"/>
                            </p:stCondLst>
                            <p:childTnLst>
                              <p:par>
                                <p:cTn id="124" presetID="26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26500"/>
                            </p:stCondLst>
                            <p:childTnLst>
                              <p:par>
                                <p:cTn id="141" presetID="26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30000"/>
                            </p:stCondLst>
                            <p:childTnLst>
                              <p:par>
                                <p:cTn id="158" presetID="26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33500"/>
                            </p:stCondLst>
                            <p:childTnLst>
                              <p:par>
                                <p:cTn id="175" presetID="26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37000"/>
                            </p:stCondLst>
                            <p:childTnLst>
                              <p:par>
                                <p:cTn id="192" presetID="26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8701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uble Bracket 1"/>
          <p:cNvSpPr/>
          <p:nvPr/>
        </p:nvSpPr>
        <p:spPr>
          <a:xfrm>
            <a:off x="7467600" y="381000"/>
            <a:ext cx="1214284" cy="533400"/>
          </a:xfrm>
          <a:prstGeom prst="bracketPair">
            <a:avLst/>
          </a:prstGeom>
          <a:solidFill>
            <a:srgbClr val="A7CD41"/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FFFFE7"/>
                </a:solidFill>
                <a:latin typeface="Arial Black" panose="020B0A04020102020204" pitchFamily="34" charset="0"/>
              </a:rPr>
              <a:t>23-3a</a:t>
            </a:r>
            <a:endParaRPr lang="en-US" sz="2400" dirty="0">
              <a:ln>
                <a:solidFill>
                  <a:sysClr val="windowText" lastClr="000000"/>
                </a:solidFill>
              </a:ln>
              <a:solidFill>
                <a:srgbClr val="FFFFE7"/>
              </a:solidFill>
              <a:latin typeface="Arial Black" panose="020B0A04020102020204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647700"/>
            <a:ext cx="8700934" cy="5791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9732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ouble Bracket 5"/>
          <p:cNvSpPr/>
          <p:nvPr/>
        </p:nvSpPr>
        <p:spPr>
          <a:xfrm>
            <a:off x="7620000" y="316172"/>
            <a:ext cx="1225402" cy="542255"/>
          </a:xfrm>
          <a:prstGeom prst="bracketPair">
            <a:avLst/>
          </a:prstGeom>
          <a:solidFill>
            <a:srgbClr val="A7CD41"/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FFFFE7"/>
                </a:solidFill>
                <a:latin typeface="Arial Black" panose="020B0A04020102020204" pitchFamily="34" charset="0"/>
              </a:rPr>
              <a:t>23-3b</a:t>
            </a:r>
            <a:endParaRPr lang="en-US" sz="2400" dirty="0">
              <a:ln>
                <a:solidFill>
                  <a:sysClr val="windowText" lastClr="000000"/>
                </a:solidFill>
              </a:ln>
              <a:solidFill>
                <a:srgbClr val="FFFFE7"/>
              </a:solidFill>
              <a:latin typeface="Arial Black" panose="020B0A04020102020204" pitchFamily="34" charset="0"/>
            </a:endParaRP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11" t="12837" r="12135" b="22306"/>
          <a:stretch/>
        </p:blipFill>
        <p:spPr bwMode="auto">
          <a:xfrm>
            <a:off x="363280" y="2272787"/>
            <a:ext cx="1778367" cy="1149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58" t="17599" r="8741" b="24786"/>
          <a:stretch/>
        </p:blipFill>
        <p:spPr bwMode="auto">
          <a:xfrm>
            <a:off x="1566081" y="3322107"/>
            <a:ext cx="2473672" cy="1011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11" t="12837" r="12135" b="22306"/>
          <a:stretch/>
        </p:blipFill>
        <p:spPr bwMode="auto">
          <a:xfrm>
            <a:off x="3631833" y="2097587"/>
            <a:ext cx="1778367" cy="1149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11" t="12837" r="12135" b="22306"/>
          <a:stretch/>
        </p:blipFill>
        <p:spPr bwMode="auto">
          <a:xfrm>
            <a:off x="3048000" y="4486465"/>
            <a:ext cx="1778367" cy="1149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11" t="12837" r="12135" b="22306"/>
          <a:stretch/>
        </p:blipFill>
        <p:spPr bwMode="auto">
          <a:xfrm>
            <a:off x="5410200" y="5243314"/>
            <a:ext cx="1778367" cy="1149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58" t="17599" r="8741" b="24786"/>
          <a:stretch/>
        </p:blipFill>
        <p:spPr bwMode="auto">
          <a:xfrm>
            <a:off x="6477000" y="3523322"/>
            <a:ext cx="2473672" cy="1011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58" t="17599" r="8741" b="24786"/>
          <a:stretch/>
        </p:blipFill>
        <p:spPr bwMode="auto">
          <a:xfrm>
            <a:off x="5146328" y="2018414"/>
            <a:ext cx="2473672" cy="1011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58" t="17599" r="8741" b="24786"/>
          <a:stretch/>
        </p:blipFill>
        <p:spPr bwMode="auto">
          <a:xfrm>
            <a:off x="436729" y="5635596"/>
            <a:ext cx="2473672" cy="1011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205" y="2456172"/>
            <a:ext cx="7705725" cy="305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0842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uble Bracket 1"/>
          <p:cNvSpPr/>
          <p:nvPr/>
        </p:nvSpPr>
        <p:spPr>
          <a:xfrm>
            <a:off x="7543800" y="346346"/>
            <a:ext cx="1231254" cy="533400"/>
          </a:xfrm>
          <a:prstGeom prst="bracketPair">
            <a:avLst/>
          </a:prstGeom>
          <a:solidFill>
            <a:srgbClr val="A7CD41"/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FFFFE7"/>
                </a:solidFill>
                <a:latin typeface="Arial Black" panose="020B0A04020102020204" pitchFamily="34" charset="0"/>
              </a:rPr>
              <a:t>23-3c</a:t>
            </a:r>
            <a:endParaRPr lang="en-US" sz="2400" dirty="0">
              <a:ln>
                <a:solidFill>
                  <a:sysClr val="windowText" lastClr="000000"/>
                </a:solidFill>
              </a:ln>
              <a:solidFill>
                <a:srgbClr val="FFFFE7"/>
              </a:solidFill>
              <a:latin typeface="Arial Black" panose="020B0A04020102020204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1478205"/>
            <a:ext cx="2420937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963" y="1447800"/>
            <a:ext cx="2408237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447800"/>
            <a:ext cx="2590800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606703"/>
            <a:ext cx="5645150" cy="460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5900" y="1503275"/>
            <a:ext cx="2408237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281" y="1447800"/>
            <a:ext cx="2133600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424152"/>
            <a:ext cx="2395537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087" y="2813362"/>
            <a:ext cx="6632575" cy="3724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896" y="2390687"/>
            <a:ext cx="7572375" cy="374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3663" y="1503274"/>
            <a:ext cx="2286000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6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963" y="1478204"/>
            <a:ext cx="2414587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7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1900" y="1472870"/>
            <a:ext cx="2408237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8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2" t="8241" r="14992" b="19981"/>
          <a:stretch/>
        </p:blipFill>
        <p:spPr bwMode="auto">
          <a:xfrm>
            <a:off x="515116" y="1572465"/>
            <a:ext cx="1964066" cy="1273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9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24" y="1425575"/>
            <a:ext cx="2401887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0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4986" y="1377938"/>
            <a:ext cx="2432050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21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2558" y="3165787"/>
            <a:ext cx="5230813" cy="337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22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94733"/>
            <a:ext cx="3359150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3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959" y="994732"/>
            <a:ext cx="6492875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75" name="Picture 27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245" y="2014049"/>
            <a:ext cx="4511675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77" name="Picture 29"/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86" t="28631" r="29043" b="23520"/>
          <a:stretch/>
        </p:blipFill>
        <p:spPr bwMode="auto">
          <a:xfrm>
            <a:off x="2652275" y="4661171"/>
            <a:ext cx="1157726" cy="1472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78" name="Picture 30"/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53" t="25667" r="30461" b="34208"/>
          <a:stretch/>
        </p:blipFill>
        <p:spPr bwMode="auto">
          <a:xfrm>
            <a:off x="3761881" y="4518746"/>
            <a:ext cx="1148256" cy="1235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79" name="Picture 31"/>
          <p:cNvPicPr>
            <a:picLocks noChangeAspect="1" noChangeArrowheads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62" t="28632" r="28499" b="35781"/>
          <a:stretch/>
        </p:blipFill>
        <p:spPr bwMode="auto">
          <a:xfrm>
            <a:off x="5105398" y="4585890"/>
            <a:ext cx="1011621" cy="1095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80" name="Picture 32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745" y="1816023"/>
            <a:ext cx="4060825" cy="5130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81" name="Picture 33"/>
          <p:cNvPicPr>
            <a:picLocks noChangeAspect="1" noChangeArrowheads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67" t="10405" r="31587" b="34866"/>
          <a:stretch/>
        </p:blipFill>
        <p:spPr bwMode="auto">
          <a:xfrm>
            <a:off x="2819400" y="4555264"/>
            <a:ext cx="835164" cy="1684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82" name="Picture 34"/>
          <p:cNvPicPr>
            <a:picLocks noChangeAspect="1" noChangeArrowheads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2" t="23312" r="29717" b="35377"/>
          <a:stretch/>
        </p:blipFill>
        <p:spPr bwMode="auto">
          <a:xfrm>
            <a:off x="3733800" y="4967963"/>
            <a:ext cx="1132490" cy="1271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83" name="Picture 35"/>
          <p:cNvPicPr>
            <a:picLocks noChangeAspect="1" noChangeArrowheads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24" t="13057" r="21402" b="35655"/>
          <a:stretch/>
        </p:blipFill>
        <p:spPr bwMode="auto">
          <a:xfrm>
            <a:off x="4876800" y="4661171"/>
            <a:ext cx="1947972" cy="1578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84" name="Picture 36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7149" y="2100092"/>
            <a:ext cx="5937250" cy="438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85" name="Picture 37"/>
          <p:cNvPicPr>
            <a:picLocks noChangeAspect="1" noChangeArrowheads="1"/>
          </p:cNvPicPr>
          <p:nvPr/>
        </p:nvPicPr>
        <p:blipFill rotWithShape="1"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67" t="23312" r="29765" b="22901"/>
          <a:stretch/>
        </p:blipFill>
        <p:spPr bwMode="auto">
          <a:xfrm>
            <a:off x="1725476" y="4460242"/>
            <a:ext cx="1295398" cy="1655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86" name="Picture 38"/>
          <p:cNvPicPr>
            <a:picLocks noChangeAspect="1" noChangeArrowheads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65" t="23312" r="29668" b="29053"/>
          <a:stretch/>
        </p:blipFill>
        <p:spPr bwMode="auto">
          <a:xfrm>
            <a:off x="3124988" y="4403162"/>
            <a:ext cx="984390" cy="1466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87" name="Picture 39"/>
          <p:cNvPicPr>
            <a:picLocks noChangeAspect="1" noChangeArrowheads="1"/>
          </p:cNvPicPr>
          <p:nvPr/>
        </p:nvPicPr>
        <p:blipFill rotWithShape="1"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44" t="20766" r="33845" b="29054"/>
          <a:stretch/>
        </p:blipFill>
        <p:spPr bwMode="auto">
          <a:xfrm>
            <a:off x="4239828" y="4324813"/>
            <a:ext cx="792165" cy="1544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88" name="Picture 40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940" y="937254"/>
            <a:ext cx="6492875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7" name="Picture 2"/>
          <p:cNvPicPr>
            <a:picLocks noChangeAspect="1" noChangeArrowheads="1"/>
          </p:cNvPicPr>
          <p:nvPr/>
        </p:nvPicPr>
        <p:blipFill rotWithShape="1"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38" t="20099" r="20536" b="28236"/>
          <a:stretch/>
        </p:blipFill>
        <p:spPr bwMode="auto">
          <a:xfrm>
            <a:off x="685800" y="1295400"/>
            <a:ext cx="2514600" cy="1590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0" name="Picture 3"/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327810"/>
            <a:ext cx="5864225" cy="277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1" name="Picture 4"/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131" y="3255394"/>
            <a:ext cx="5346700" cy="3852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" name="Picture 5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3663" y="914400"/>
            <a:ext cx="4333875" cy="3078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" name="Picture 6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999" y="1349624"/>
            <a:ext cx="5864225" cy="277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4" name="Picture 7"/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52" y="2633040"/>
            <a:ext cx="5078413" cy="4687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7" name="Picture 8"/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3663" y="944182"/>
            <a:ext cx="4035425" cy="3078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9" name="Picture 9"/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6883" y="1347598"/>
            <a:ext cx="5864225" cy="277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0" name="Picture 10"/>
          <p:cNvPicPr>
            <a:picLocks noChangeAspect="1" noChangeArrowheads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62" y="3626870"/>
            <a:ext cx="6400800" cy="3481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1" name="Picture 11"/>
          <p:cNvPicPr>
            <a:picLocks noChangeAspect="1" noChangeArrowheads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937254"/>
            <a:ext cx="3792537" cy="3078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2" name="Picture 12"/>
          <p:cNvPicPr>
            <a:picLocks noChangeAspect="1" noChangeArrowheads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998" y="1325182"/>
            <a:ext cx="5864225" cy="277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" name="Picture 13"/>
          <p:cNvPicPr>
            <a:picLocks noChangeAspect="1" noChangeArrowheads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890" y="2991832"/>
            <a:ext cx="5018087" cy="419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4" name="Picture 30"/>
          <p:cNvPicPr>
            <a:picLocks noChangeAspect="1" noChangeArrowheads="1"/>
          </p:cNvPicPr>
          <p:nvPr/>
        </p:nvPicPr>
        <p:blipFill rotWithShape="1"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9" t="12857" r="8875" b="29788"/>
          <a:stretch/>
        </p:blipFill>
        <p:spPr bwMode="auto">
          <a:xfrm>
            <a:off x="87955" y="2328050"/>
            <a:ext cx="8424180" cy="1912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6711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25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5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25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000"/>
                            </p:stCondLst>
                            <p:childTnLst>
                              <p:par>
                                <p:cTn id="81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500"/>
                            </p:stCondLst>
                            <p:childTnLst>
                              <p:par>
                                <p:cTn id="10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25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13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500"/>
                            </p:stCondLst>
                            <p:childTnLst>
                              <p:par>
                                <p:cTn id="136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250"/>
                            </p:stCondLst>
                            <p:childTnLst>
                              <p:par>
                                <p:cTn id="140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2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2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2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2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000"/>
                            </p:stCondLst>
                            <p:childTnLst>
                              <p:par>
                                <p:cTn id="151" presetID="4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1000"/>
                                        <p:tgtEl>
                                          <p:spTgt spid="2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2250"/>
                            </p:stCondLst>
                            <p:childTnLst>
                              <p:par>
                                <p:cTn id="157" presetID="4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20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2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2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2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6" dur="1000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1000"/>
                                        <p:tgtEl>
                                          <p:spTgt spid="2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1" dur="1000"/>
                                        <p:tgtEl>
                                          <p:spTgt spid="2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/>
                                        <p:tgtEl>
                                          <p:spTgt spid="2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1000"/>
                                        <p:tgtEl>
                                          <p:spTgt spid="2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1000"/>
                                        <p:tgtEl>
                                          <p:spTgt spid="20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2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2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1000"/>
                            </p:stCondLst>
                            <p:childTnLst>
                              <p:par>
                                <p:cTn id="18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2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1000"/>
                                        <p:tgtEl>
                                          <p:spTgt spid="20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20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20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000"/>
                            </p:stCondLst>
                            <p:childTnLst>
                              <p:par>
                                <p:cTn id="196" presetID="4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1000"/>
                                        <p:tgtEl>
                                          <p:spTgt spid="20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2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 fill="hold"/>
                                        <p:tgtEl>
                                          <p:spTgt spid="2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2250"/>
                            </p:stCondLst>
                            <p:childTnLst>
                              <p:par>
                                <p:cTn id="202" presetID="4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1000"/>
                                        <p:tgtEl>
                                          <p:spTgt spid="20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5" dur="1000" fill="hold"/>
                                        <p:tgtEl>
                                          <p:spTgt spid="20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 fill="hold"/>
                                        <p:tgtEl>
                                          <p:spTgt spid="20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500"/>
                                        <p:tgtEl>
                                          <p:spTgt spid="20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500"/>
                                        <p:tgtEl>
                                          <p:spTgt spid="20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20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20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2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1000"/>
                                        <p:tgtEl>
                                          <p:spTgt spid="20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0" dur="1000" fill="hold"/>
                                        <p:tgtEl>
                                          <p:spTgt spid="2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1000" fill="hold"/>
                                        <p:tgtEl>
                                          <p:spTgt spid="2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3" presetID="4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1000"/>
                                        <p:tgtEl>
                                          <p:spTgt spid="20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6" dur="1000" fill="hold"/>
                                        <p:tgtEl>
                                          <p:spTgt spid="20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 fill="hold"/>
                                        <p:tgtEl>
                                          <p:spTgt spid="2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2250"/>
                            </p:stCondLst>
                            <p:childTnLst>
                              <p:par>
                                <p:cTn id="239" presetID="4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1000"/>
                                        <p:tgtEl>
                                          <p:spTgt spid="20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2" dur="1000" fill="hold"/>
                                        <p:tgtEl>
                                          <p:spTgt spid="20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1000" fill="hold"/>
                                        <p:tgtEl>
                                          <p:spTgt spid="20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20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20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0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20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500"/>
                            </p:stCondLst>
                            <p:childTnLst>
                              <p:par>
                                <p:cTn id="262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4" dur="500"/>
                                        <p:tgtEl>
                                          <p:spTgt spid="2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1250"/>
                            </p:stCondLst>
                            <p:childTnLst>
                              <p:par>
                                <p:cTn id="266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8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9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2750"/>
                            </p:stCondLst>
                            <p:childTnLst>
                              <p:par>
                                <p:cTn id="27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9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0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2" fill="hold">
                      <p:stCondLst>
                        <p:cond delay="indefinite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1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3" fill="hold">
                            <p:stCondLst>
                              <p:cond delay="500"/>
                            </p:stCondLst>
                            <p:childTnLst>
                              <p:par>
                                <p:cTn id="29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0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2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3" fill="hold">
                      <p:stCondLst>
                        <p:cond delay="indefinite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7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8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9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0" fill="hold">
                      <p:stCondLst>
                        <p:cond delay="indefinite"/>
                      </p:stCondLst>
                      <p:childTnLst>
                        <p:par>
                          <p:cTn id="311" fill="hold">
                            <p:stCondLst>
                              <p:cond delay="0"/>
                            </p:stCondLst>
                            <p:childTnLst>
                              <p:par>
                                <p:cTn id="3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3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6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9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1" fill="hold">
                            <p:stCondLst>
                              <p:cond delay="500"/>
                            </p:stCondLst>
                            <p:childTnLst>
                              <p:par>
                                <p:cTn id="322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4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5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6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7" fill="hold">
                            <p:stCondLst>
                              <p:cond delay="2000"/>
                            </p:stCondLst>
                            <p:childTnLst>
                              <p:par>
                                <p:cTn id="32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0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1" fill="hold">
                      <p:stCondLst>
                        <p:cond delay="indefinite"/>
                      </p:stCondLst>
                      <p:childTnLst>
                        <p:par>
                          <p:cTn id="332" fill="hold">
                            <p:stCondLst>
                              <p:cond delay="0"/>
                            </p:stCondLst>
                            <p:childTnLst>
                              <p:par>
                                <p:cTn id="3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5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6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7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8" fill="hold">
                      <p:stCondLst>
                        <p:cond delay="indefinite"/>
                      </p:stCondLst>
                      <p:childTnLst>
                        <p:par>
                          <p:cTn id="339" fill="hold">
                            <p:stCondLst>
                              <p:cond delay="0"/>
                            </p:stCondLst>
                            <p:childTnLst>
                              <p:par>
                                <p:cTn id="3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1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4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7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9" fill="hold">
                            <p:stCondLst>
                              <p:cond delay="500"/>
                            </p:stCondLst>
                            <p:childTnLst>
                              <p:par>
                                <p:cTn id="350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2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3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4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5" fill="hold">
                            <p:stCondLst>
                              <p:cond delay="2000"/>
                            </p:stCondLst>
                            <p:childTnLst>
                              <p:par>
                                <p:cTn id="356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8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9" fill="hold">
                      <p:stCondLst>
                        <p:cond delay="indefinite"/>
                      </p:stCondLst>
                      <p:childTnLst>
                        <p:par>
                          <p:cTn id="360" fill="hold">
                            <p:stCondLst>
                              <p:cond delay="0"/>
                            </p:stCondLst>
                            <p:childTnLst>
                              <p:par>
                                <p:cTn id="3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3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4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5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6" fill="hold">
                      <p:stCondLst>
                        <p:cond delay="indefinite"/>
                      </p:stCondLst>
                      <p:childTnLst>
                        <p:par>
                          <p:cTn id="367" fill="hold">
                            <p:stCondLst>
                              <p:cond delay="0"/>
                            </p:stCondLst>
                            <p:childTnLst>
                              <p:par>
                                <p:cTn id="3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9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2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5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8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1" dur="500"/>
                                        <p:tgtEl>
                                          <p:spTgt spid="20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3" fill="hold">
                            <p:stCondLst>
                              <p:cond delay="500"/>
                            </p:stCondLst>
                            <p:childTnLst>
                              <p:par>
                                <p:cTn id="38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6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7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8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9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Double Bracket 17"/>
          <p:cNvSpPr/>
          <p:nvPr/>
        </p:nvSpPr>
        <p:spPr>
          <a:xfrm>
            <a:off x="7467600" y="329762"/>
            <a:ext cx="1295400" cy="533400"/>
          </a:xfrm>
          <a:prstGeom prst="bracketPair">
            <a:avLst/>
          </a:prstGeom>
          <a:solidFill>
            <a:srgbClr val="A7CD41"/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FFFFE7"/>
                </a:solidFill>
                <a:latin typeface="Arial Black" panose="020B0A04020102020204" pitchFamily="34" charset="0"/>
              </a:rPr>
              <a:t>23-3d</a:t>
            </a:r>
            <a:endParaRPr lang="en-US" sz="2400" dirty="0">
              <a:ln>
                <a:solidFill>
                  <a:sysClr val="windowText" lastClr="000000"/>
                </a:solidFill>
              </a:ln>
              <a:solidFill>
                <a:srgbClr val="FFFFE7"/>
              </a:solidFill>
              <a:latin typeface="Arial Black" panose="020B0A04020102020204" pitchFamily="34" charset="0"/>
            </a:endParaRPr>
          </a:p>
        </p:txBody>
      </p:sp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8820" y="863295"/>
            <a:ext cx="1517650" cy="1579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1066" y="891076"/>
            <a:ext cx="1463675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5510" y="891076"/>
            <a:ext cx="1474787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5808" y="891076"/>
            <a:ext cx="1463675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1066" y="891076"/>
            <a:ext cx="1463675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5808" y="891076"/>
            <a:ext cx="1463675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377" y="891076"/>
            <a:ext cx="1506537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4078" y="863295"/>
            <a:ext cx="1517650" cy="1579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5808" y="891076"/>
            <a:ext cx="1463675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" name="Picture 1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1066" y="887901"/>
            <a:ext cx="1463675" cy="153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" name="Picture 8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5808" y="891076"/>
            <a:ext cx="1463675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5510" y="891076"/>
            <a:ext cx="1474787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54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88" r="13735" b="20480"/>
          <a:stretch/>
        </p:blipFill>
        <p:spPr bwMode="auto">
          <a:xfrm>
            <a:off x="1600200" y="863162"/>
            <a:ext cx="6663560" cy="4512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8576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32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2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3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4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4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3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3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4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4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4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4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425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425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24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250"/>
                            </p:stCondLst>
                            <p:childTnLst>
                              <p:par>
                                <p:cTn id="6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1" dur="3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3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5" dur="3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3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500"/>
                            </p:stCondLst>
                            <p:childTnLst>
                              <p:par>
                                <p:cTn id="8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2" dur="375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375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374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6" dur="325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325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324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750"/>
                            </p:stCondLst>
                            <p:childTnLst>
                              <p:par>
                                <p:cTn id="11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3" dur="4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4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7" dur="3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3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4000"/>
                            </p:stCondLst>
                            <p:childTnLst>
                              <p:par>
                                <p:cTn id="131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uble Bracket 1"/>
          <p:cNvSpPr/>
          <p:nvPr/>
        </p:nvSpPr>
        <p:spPr>
          <a:xfrm>
            <a:off x="7467600" y="449319"/>
            <a:ext cx="1328361" cy="533400"/>
          </a:xfrm>
          <a:prstGeom prst="bracketPair">
            <a:avLst/>
          </a:prstGeom>
          <a:solidFill>
            <a:srgbClr val="A7CD41"/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FFFFE7"/>
                </a:solidFill>
                <a:latin typeface="Arial Black" panose="020B0A04020102020204" pitchFamily="34" charset="0"/>
              </a:rPr>
              <a:t>23-3e</a:t>
            </a:r>
            <a:endParaRPr lang="en-US" sz="2400" dirty="0">
              <a:ln>
                <a:solidFill>
                  <a:sysClr val="windowText" lastClr="000000"/>
                </a:solidFill>
              </a:ln>
              <a:solidFill>
                <a:srgbClr val="FFFFE7"/>
              </a:solidFill>
              <a:latin typeface="Arial Black" panose="020B0A040201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965847"/>
            <a:ext cx="5243513" cy="3760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4824" y="1851627"/>
            <a:ext cx="5291137" cy="495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85" r="14703"/>
          <a:stretch/>
        </p:blipFill>
        <p:spPr bwMode="auto">
          <a:xfrm>
            <a:off x="4029641" y="1688034"/>
            <a:ext cx="4499429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8935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uble Bracket 1"/>
          <p:cNvSpPr/>
          <p:nvPr/>
        </p:nvSpPr>
        <p:spPr>
          <a:xfrm>
            <a:off x="7449416" y="389907"/>
            <a:ext cx="1261005" cy="533400"/>
          </a:xfrm>
          <a:prstGeom prst="bracketPair">
            <a:avLst/>
          </a:prstGeom>
          <a:solidFill>
            <a:srgbClr val="A7CD41"/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FFFFE7"/>
                </a:solidFill>
                <a:latin typeface="Arial Black" panose="020B0A04020102020204" pitchFamily="34" charset="0"/>
              </a:rPr>
              <a:t>23-3f</a:t>
            </a:r>
            <a:endParaRPr lang="en-US" sz="2400" dirty="0">
              <a:ln>
                <a:solidFill>
                  <a:sysClr val="windowText" lastClr="000000"/>
                </a:solidFill>
              </a:ln>
              <a:solidFill>
                <a:srgbClr val="FFFFE7"/>
              </a:solidFill>
              <a:latin typeface="Arial Black" panose="020B0A04020102020204" pitchFamily="34" charset="0"/>
            </a:endParaRPr>
          </a:p>
        </p:txBody>
      </p:sp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533" y="656607"/>
            <a:ext cx="7388225" cy="1652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38" b="21978"/>
          <a:stretch/>
        </p:blipFill>
        <p:spPr bwMode="auto">
          <a:xfrm>
            <a:off x="1447800" y="2133600"/>
            <a:ext cx="2157413" cy="2203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0" t="7323" r="8945" b="20268"/>
          <a:stretch/>
        </p:blipFill>
        <p:spPr bwMode="auto">
          <a:xfrm>
            <a:off x="3419475" y="2209800"/>
            <a:ext cx="2305050" cy="222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8" t="10125" r="3637" b="14182"/>
          <a:stretch/>
        </p:blipFill>
        <p:spPr bwMode="auto">
          <a:xfrm>
            <a:off x="5486400" y="2286000"/>
            <a:ext cx="2286000" cy="2329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38" t="7761" r="11038" b="15294"/>
          <a:stretch/>
        </p:blipFill>
        <p:spPr bwMode="auto">
          <a:xfrm>
            <a:off x="1455553" y="2209800"/>
            <a:ext cx="2157413" cy="2368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8" t="10822" r="9195" b="20785"/>
          <a:stretch/>
        </p:blipFill>
        <p:spPr bwMode="auto">
          <a:xfrm>
            <a:off x="1378800" y="2298363"/>
            <a:ext cx="2226413" cy="2105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04" t="6193" r="12190" b="21474"/>
          <a:stretch/>
        </p:blipFill>
        <p:spPr bwMode="auto">
          <a:xfrm>
            <a:off x="5582092" y="2271782"/>
            <a:ext cx="2094615" cy="2226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6" t="5279" r="8276" b="21807"/>
          <a:stretch/>
        </p:blipFill>
        <p:spPr bwMode="auto">
          <a:xfrm>
            <a:off x="1371600" y="2209800"/>
            <a:ext cx="2305050" cy="2244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59" t="8365" r="14861" b="20264"/>
          <a:stretch/>
        </p:blipFill>
        <p:spPr bwMode="auto">
          <a:xfrm>
            <a:off x="1371599" y="2304382"/>
            <a:ext cx="2305051" cy="2196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10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7" t="5941" r="7397" b="20758"/>
          <a:stretch/>
        </p:blipFill>
        <p:spPr bwMode="auto">
          <a:xfrm>
            <a:off x="5486400" y="2266212"/>
            <a:ext cx="2286000" cy="2256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11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5" t="4893" r="3637" b="17950"/>
          <a:stretch/>
        </p:blipFill>
        <p:spPr bwMode="auto">
          <a:xfrm>
            <a:off x="1467221" y="2196972"/>
            <a:ext cx="2209429" cy="2375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11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0685" y="685800"/>
            <a:ext cx="7394575" cy="1700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25" y="2298363"/>
            <a:ext cx="8175625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3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168" y="2298363"/>
            <a:ext cx="7778750" cy="431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18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8" t="8930" r="6674" b="9556"/>
          <a:stretch/>
        </p:blipFill>
        <p:spPr bwMode="auto">
          <a:xfrm>
            <a:off x="556690" y="2309194"/>
            <a:ext cx="7084391" cy="4222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3006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4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4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4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4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000"/>
                            </p:stCondLst>
                            <p:childTnLst>
                              <p:par>
                                <p:cTn id="102" presetID="4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1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000"/>
                            </p:stCondLst>
                            <p:childTnLst>
                              <p:par>
                                <p:cTn id="130" presetID="4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4" dur="125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" dur="125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250"/>
                            </p:stCondLst>
                            <p:childTnLst>
                              <p:par>
                                <p:cTn id="14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5" dur="175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" dur="175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9" dur="1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" dur="1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750"/>
                            </p:stCondLst>
                            <p:childTnLst>
                              <p:par>
                                <p:cTn id="163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</p:cNvPr>
          <p:cNvSpPr/>
          <p:nvPr/>
        </p:nvSpPr>
        <p:spPr>
          <a:xfrm>
            <a:off x="1981200" y="4495800"/>
            <a:ext cx="762000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hlinkClick r:id="rId4"/>
          </p:cNvPr>
          <p:cNvSpPr/>
          <p:nvPr/>
        </p:nvSpPr>
        <p:spPr>
          <a:xfrm>
            <a:off x="3276600" y="4572000"/>
            <a:ext cx="762000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4" name="Rectangle 3">
            <a:hlinkClick r:id="rId4"/>
          </p:cNvPr>
          <p:cNvSpPr/>
          <p:nvPr/>
        </p:nvSpPr>
        <p:spPr>
          <a:xfrm>
            <a:off x="3429000" y="4724400"/>
            <a:ext cx="762000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5" name="Rectangle 4">
            <a:hlinkClick r:id="rId5"/>
          </p:cNvPr>
          <p:cNvSpPr/>
          <p:nvPr/>
        </p:nvSpPr>
        <p:spPr>
          <a:xfrm>
            <a:off x="4345619" y="4495800"/>
            <a:ext cx="762000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6" name="Rectangle 5">
            <a:hlinkClick r:id="rId6"/>
          </p:cNvPr>
          <p:cNvSpPr/>
          <p:nvPr/>
        </p:nvSpPr>
        <p:spPr>
          <a:xfrm>
            <a:off x="5641019" y="4485073"/>
            <a:ext cx="762000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7" name="Rectangle 6">
            <a:hlinkClick r:id="rId7"/>
          </p:cNvPr>
          <p:cNvSpPr/>
          <p:nvPr/>
        </p:nvSpPr>
        <p:spPr>
          <a:xfrm>
            <a:off x="1219200" y="5516052"/>
            <a:ext cx="881849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9" name="Rectangle 8">
            <a:hlinkClick r:id="rId8"/>
          </p:cNvPr>
          <p:cNvSpPr/>
          <p:nvPr/>
        </p:nvSpPr>
        <p:spPr>
          <a:xfrm>
            <a:off x="3369075" y="5562600"/>
            <a:ext cx="881849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10" name="Rectangle 9">
            <a:hlinkClick r:id="rId9"/>
          </p:cNvPr>
          <p:cNvSpPr/>
          <p:nvPr/>
        </p:nvSpPr>
        <p:spPr>
          <a:xfrm>
            <a:off x="4451410" y="5442750"/>
            <a:ext cx="1059403" cy="9580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11" name="Rectangle 10">
            <a:hlinkClick r:id="rId10"/>
          </p:cNvPr>
          <p:cNvSpPr/>
          <p:nvPr/>
        </p:nvSpPr>
        <p:spPr>
          <a:xfrm>
            <a:off x="5510813" y="5502674"/>
            <a:ext cx="881849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12" name="Rectangle 11">
            <a:hlinkClick r:id="rId11"/>
          </p:cNvPr>
          <p:cNvSpPr/>
          <p:nvPr/>
        </p:nvSpPr>
        <p:spPr>
          <a:xfrm>
            <a:off x="6629400" y="5502674"/>
            <a:ext cx="881849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13" name="Rectangle 12">
            <a:hlinkClick r:id="rId12"/>
          </p:cNvPr>
          <p:cNvSpPr/>
          <p:nvPr/>
        </p:nvSpPr>
        <p:spPr>
          <a:xfrm>
            <a:off x="7747987" y="5480480"/>
            <a:ext cx="881849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538" y="5562600"/>
            <a:ext cx="1002430" cy="800119"/>
          </a:xfrm>
          <a:prstGeom prst="rect">
            <a:avLst/>
          </a:prstGeom>
        </p:spPr>
      </p:pic>
      <p:pic>
        <p:nvPicPr>
          <p:cNvPr id="32770" name="Picture 2" descr="avatar">
            <a:hlinkClick r:id="rId14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5070" y="4476750"/>
            <a:ext cx="666749" cy="66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4321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uble Bracket 1"/>
          <p:cNvSpPr/>
          <p:nvPr/>
        </p:nvSpPr>
        <p:spPr>
          <a:xfrm>
            <a:off x="7543800" y="360558"/>
            <a:ext cx="1214284" cy="533400"/>
          </a:xfrm>
          <a:prstGeom prst="bracketPair">
            <a:avLst/>
          </a:prstGeom>
          <a:solidFill>
            <a:srgbClr val="A7CD41"/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FFFFE7"/>
                </a:solidFill>
                <a:latin typeface="Arial Black" panose="020B0A04020102020204" pitchFamily="34" charset="0"/>
              </a:rPr>
              <a:t>23-3g</a:t>
            </a:r>
            <a:endParaRPr lang="en-US" sz="2400" dirty="0">
              <a:ln>
                <a:solidFill>
                  <a:sysClr val="windowText" lastClr="000000"/>
                </a:solidFill>
              </a:ln>
              <a:solidFill>
                <a:srgbClr val="FFFFE7"/>
              </a:solidFill>
              <a:latin typeface="Arial Black" panose="020B0A04020102020204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25" y="1073150"/>
            <a:ext cx="8785225" cy="1011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262" y="4483100"/>
            <a:ext cx="4314984" cy="1586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3" name="Picture 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518" y="1873250"/>
            <a:ext cx="6224587" cy="260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611" y="4483100"/>
            <a:ext cx="4792287" cy="1586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9862" y="4483100"/>
            <a:ext cx="3625785" cy="1586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4426" y="4483100"/>
            <a:ext cx="2876656" cy="1586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427" y="4483100"/>
            <a:ext cx="2754655" cy="1586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9374" y="4483100"/>
            <a:ext cx="2786760" cy="1586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5287" y="4483100"/>
            <a:ext cx="2514934" cy="1586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1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6019" y="4483100"/>
            <a:ext cx="3773471" cy="1586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1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0609" y="4483100"/>
            <a:ext cx="5524291" cy="1586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1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3525" y="4483100"/>
            <a:ext cx="4398459" cy="1586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15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3346" y="4483100"/>
            <a:ext cx="5318816" cy="1586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16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136" y="4483100"/>
            <a:ext cx="5203237" cy="1586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4" name="Picture 18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873250"/>
            <a:ext cx="6267450" cy="2335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5" name="Picture 19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0" r="8994"/>
          <a:stretch/>
        </p:blipFill>
        <p:spPr bwMode="auto">
          <a:xfrm>
            <a:off x="2969130" y="4520457"/>
            <a:ext cx="4216517" cy="151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6" name="Picture 20"/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40" t="14801" r="22579" b="28313"/>
          <a:stretch/>
        </p:blipFill>
        <p:spPr bwMode="auto">
          <a:xfrm>
            <a:off x="4579937" y="4494589"/>
            <a:ext cx="1447800" cy="1751014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7" name="Picture 21"/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9" r="4877"/>
          <a:stretch/>
        </p:blipFill>
        <p:spPr bwMode="auto">
          <a:xfrm>
            <a:off x="2591559" y="4483099"/>
            <a:ext cx="4762500" cy="206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8" name="Picture 22"/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2" r="5802"/>
          <a:stretch/>
        </p:blipFill>
        <p:spPr bwMode="auto">
          <a:xfrm>
            <a:off x="2953508" y="4409243"/>
            <a:ext cx="4038601" cy="2017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9" name="Picture 23"/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4" r="6198"/>
          <a:stretch/>
        </p:blipFill>
        <p:spPr bwMode="auto">
          <a:xfrm>
            <a:off x="2549197" y="4409243"/>
            <a:ext cx="5219701" cy="206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7620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75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25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90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25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67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725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75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1500"/>
                            </p:stCondLst>
                            <p:childTnLst>
                              <p:par>
                                <p:cTn id="54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75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925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975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3250"/>
                            </p:stCondLst>
                            <p:childTnLst>
                              <p:par>
                                <p:cTn id="74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4000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7500"/>
                            </p:stCondLst>
                            <p:childTnLst>
                              <p:par>
                                <p:cTn id="82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38250"/>
                            </p:stCondLst>
                            <p:childTnLst>
                              <p:par>
                                <p:cTn id="86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1750"/>
                            </p:stCondLst>
                            <p:childTnLst>
                              <p:par>
                                <p:cTn id="90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42500"/>
                            </p:stCondLst>
                            <p:childTnLst>
                              <p:par>
                                <p:cTn id="94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46000"/>
                            </p:stCondLst>
                            <p:childTnLst>
                              <p:par>
                                <p:cTn id="98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46750"/>
                            </p:stCondLst>
                            <p:childTnLst>
                              <p:par>
                                <p:cTn id="102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250"/>
                            </p:stCondLst>
                            <p:childTnLst>
                              <p:par>
                                <p:cTn id="1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4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0750"/>
                            </p:stCondLst>
                            <p:childTnLst>
                              <p:par>
                                <p:cTn id="113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5" dur="500"/>
                                        <p:tgtEl>
                                          <p:spTgt spid="4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4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4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500"/>
                            </p:stCondLst>
                            <p:childTnLst>
                              <p:par>
                                <p:cTn id="127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4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4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4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4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500"/>
                            </p:stCondLst>
                            <p:childTnLst>
                              <p:par>
                                <p:cTn id="138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4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4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1000"/>
                                        <p:tgtEl>
                                          <p:spTgt spid="4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4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4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4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500"/>
                            </p:stCondLst>
                            <p:childTnLst>
                              <p:par>
                                <p:cTn id="15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4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8396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uble Bracket 1"/>
          <p:cNvSpPr/>
          <p:nvPr/>
        </p:nvSpPr>
        <p:spPr>
          <a:xfrm>
            <a:off x="7467600" y="381000"/>
            <a:ext cx="1214284" cy="533400"/>
          </a:xfrm>
          <a:prstGeom prst="bracketPair">
            <a:avLst/>
          </a:prstGeom>
          <a:solidFill>
            <a:srgbClr val="A7CD41"/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FFFFE7"/>
                </a:solidFill>
                <a:latin typeface="Arial Black" panose="020B0A04020102020204" pitchFamily="34" charset="0"/>
              </a:rPr>
              <a:t>23-4a</a:t>
            </a:r>
            <a:endParaRPr lang="en-US" sz="2400" dirty="0">
              <a:ln>
                <a:solidFill>
                  <a:sysClr val="windowText" lastClr="000000"/>
                </a:solidFill>
              </a:ln>
              <a:solidFill>
                <a:srgbClr val="FFFFE7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647700"/>
            <a:ext cx="8700934" cy="5791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8886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ouble Bracket 6"/>
          <p:cNvSpPr/>
          <p:nvPr/>
        </p:nvSpPr>
        <p:spPr>
          <a:xfrm>
            <a:off x="7467600" y="373012"/>
            <a:ext cx="1200409" cy="533400"/>
          </a:xfrm>
          <a:prstGeom prst="bracketPair">
            <a:avLst/>
          </a:prstGeom>
          <a:solidFill>
            <a:srgbClr val="A7CD41"/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FFFFE7"/>
                </a:solidFill>
                <a:latin typeface="Arial Black" panose="020B0A04020102020204" pitchFamily="34" charset="0"/>
              </a:rPr>
              <a:t>23-4b</a:t>
            </a:r>
            <a:endParaRPr lang="en-US" sz="2400" dirty="0">
              <a:ln>
                <a:solidFill>
                  <a:sysClr val="windowText" lastClr="000000"/>
                </a:solidFill>
              </a:ln>
              <a:solidFill>
                <a:srgbClr val="FFFFE7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5081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uble Bracket 1"/>
          <p:cNvSpPr/>
          <p:nvPr/>
        </p:nvSpPr>
        <p:spPr>
          <a:xfrm>
            <a:off x="7620000" y="388856"/>
            <a:ext cx="1173063" cy="533400"/>
          </a:xfrm>
          <a:prstGeom prst="bracketPair">
            <a:avLst/>
          </a:prstGeom>
          <a:solidFill>
            <a:srgbClr val="A7CD41"/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FFFFE7"/>
                </a:solidFill>
                <a:latin typeface="Arial Black" panose="020B0A04020102020204" pitchFamily="34" charset="0"/>
              </a:rPr>
              <a:t>23-4c</a:t>
            </a:r>
            <a:endParaRPr lang="en-US" sz="2400" dirty="0">
              <a:ln>
                <a:solidFill>
                  <a:sysClr val="windowText" lastClr="000000"/>
                </a:solidFill>
              </a:ln>
              <a:solidFill>
                <a:srgbClr val="FFFFE7"/>
              </a:solidFill>
              <a:latin typeface="Arial Black" panose="020B0A040201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7310" y="4297694"/>
            <a:ext cx="1719221" cy="124369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682" y="831113"/>
            <a:ext cx="8535140" cy="137781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820" y="5189087"/>
            <a:ext cx="3932261" cy="1347333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76" y="2085191"/>
            <a:ext cx="3303587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49" t="16478" r="28299" b="17579"/>
          <a:stretch/>
        </p:blipFill>
        <p:spPr bwMode="auto">
          <a:xfrm>
            <a:off x="544877" y="3577541"/>
            <a:ext cx="759720" cy="1270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65" t="16478" r="28464" b="31021"/>
          <a:stretch/>
        </p:blipFill>
        <p:spPr bwMode="auto">
          <a:xfrm>
            <a:off x="1785188" y="3712594"/>
            <a:ext cx="670561" cy="1011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17" t="16478" r="21743" b="19160"/>
          <a:stretch/>
        </p:blipFill>
        <p:spPr bwMode="auto">
          <a:xfrm>
            <a:off x="2743200" y="3524652"/>
            <a:ext cx="896879" cy="1240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897" y="1887171"/>
            <a:ext cx="2828925" cy="229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784510"/>
            <a:ext cx="3005137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4186" y="1676400"/>
            <a:ext cx="2846387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156" y="1886268"/>
            <a:ext cx="3298825" cy="314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6" t="12035" r="20232" b="33939"/>
          <a:stretch/>
        </p:blipFill>
        <p:spPr bwMode="auto">
          <a:xfrm>
            <a:off x="500297" y="3519564"/>
            <a:ext cx="1064519" cy="1386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19" t="18025" r="31761" b="38921"/>
          <a:stretch/>
        </p:blipFill>
        <p:spPr bwMode="auto">
          <a:xfrm>
            <a:off x="1766775" y="3647153"/>
            <a:ext cx="707385" cy="1105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25" t="18024" r="27733" b="38923"/>
          <a:stretch/>
        </p:blipFill>
        <p:spPr bwMode="auto">
          <a:xfrm>
            <a:off x="2712719" y="3592781"/>
            <a:ext cx="957839" cy="1105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9873" y="1792180"/>
            <a:ext cx="3060700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896" y="1920634"/>
            <a:ext cx="2828925" cy="229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3731" y="4815416"/>
            <a:ext cx="3151187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76" y="1937620"/>
            <a:ext cx="3298825" cy="3163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2" name="Picture 18"/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13" t="12034" r="31821" b="38923"/>
          <a:stretch/>
        </p:blipFill>
        <p:spPr bwMode="auto">
          <a:xfrm>
            <a:off x="616030" y="3647153"/>
            <a:ext cx="833052" cy="1258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3" name="Picture 19"/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72" t="9660" r="28783" b="38922"/>
          <a:stretch/>
        </p:blipFill>
        <p:spPr bwMode="auto">
          <a:xfrm>
            <a:off x="1606469" y="3577541"/>
            <a:ext cx="833052" cy="1319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4" name="Picture 20"/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51" t="13221" r="23357" b="38923"/>
          <a:stretch/>
        </p:blipFill>
        <p:spPr bwMode="auto">
          <a:xfrm>
            <a:off x="2743200" y="3612784"/>
            <a:ext cx="988319" cy="1228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5" name="Picture 21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4186" y="1845069"/>
            <a:ext cx="2682875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6" name="Picture 22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6463" y="1919431"/>
            <a:ext cx="2828925" cy="229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7" name="Picture 23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1513" y="4765058"/>
            <a:ext cx="2719387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8" name="Picture 24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938" y="1840398"/>
            <a:ext cx="3298825" cy="3462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0" name="Picture 26"/>
          <p:cNvPicPr>
            <a:picLocks noChangeAspect="1" noChangeArrowheads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34" t="10254" r="32590" b="38922"/>
          <a:stretch/>
        </p:blipFill>
        <p:spPr bwMode="auto">
          <a:xfrm>
            <a:off x="612369" y="3519564"/>
            <a:ext cx="833052" cy="1304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1" name="Picture 27"/>
          <p:cNvPicPr>
            <a:picLocks noChangeAspect="1" noChangeArrowheads="1"/>
          </p:cNvPicPr>
          <p:nvPr/>
        </p:nvPicPr>
        <p:blipFill rotWithShape="1"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34" t="18024" r="31931" b="38923"/>
          <a:stretch/>
        </p:blipFill>
        <p:spPr bwMode="auto">
          <a:xfrm>
            <a:off x="1766775" y="3710220"/>
            <a:ext cx="713735" cy="1105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2" name="Picture 28"/>
          <p:cNvPicPr>
            <a:picLocks noChangeAspect="1" noChangeArrowheads="1"/>
          </p:cNvPicPr>
          <p:nvPr/>
        </p:nvPicPr>
        <p:blipFill rotWithShape="1"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65" t="20926" r="29563" b="36020"/>
          <a:stretch/>
        </p:blipFill>
        <p:spPr bwMode="auto">
          <a:xfrm>
            <a:off x="2712719" y="3710220"/>
            <a:ext cx="896879" cy="1105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3" name="Picture 29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156" y="1807067"/>
            <a:ext cx="3041650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4" name="Picture 30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9343" y="1903587"/>
            <a:ext cx="2828925" cy="229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5" name="Picture 31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1158" y="4815415"/>
            <a:ext cx="3109913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6" name="Picture 32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93" y="1905000"/>
            <a:ext cx="3298825" cy="3303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7" name="Picture 33"/>
          <p:cNvPicPr>
            <a:picLocks noChangeAspect="1" noChangeArrowheads="1"/>
          </p:cNvPicPr>
          <p:nvPr/>
        </p:nvPicPr>
        <p:blipFill rotWithShape="1"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87" t="16996" r="31452" b="33387"/>
          <a:stretch/>
        </p:blipFill>
        <p:spPr bwMode="auto">
          <a:xfrm>
            <a:off x="430938" y="3873274"/>
            <a:ext cx="873660" cy="1273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8" name="Picture 34"/>
          <p:cNvPicPr>
            <a:picLocks noChangeAspect="1" noChangeArrowheads="1"/>
          </p:cNvPicPr>
          <p:nvPr/>
        </p:nvPicPr>
        <p:blipFill rotWithShape="1"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7" t="12535" r="28707" b="41449"/>
          <a:stretch/>
        </p:blipFill>
        <p:spPr bwMode="auto">
          <a:xfrm>
            <a:off x="1705815" y="3873275"/>
            <a:ext cx="634360" cy="1178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9" name="Picture 35"/>
          <p:cNvPicPr>
            <a:picLocks noChangeAspect="1" noChangeArrowheads="1"/>
          </p:cNvPicPr>
          <p:nvPr/>
        </p:nvPicPr>
        <p:blipFill rotWithShape="1"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44" t="18025" r="32435" b="21502"/>
          <a:stretch/>
        </p:blipFill>
        <p:spPr bwMode="auto">
          <a:xfrm>
            <a:off x="2423293" y="3962400"/>
            <a:ext cx="1027267" cy="1552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60" name="Picture 36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591" y="1643389"/>
            <a:ext cx="2786063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61" name="Picture 37"/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2963" y="1945148"/>
            <a:ext cx="2828925" cy="229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62" name="Picture 38"/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3576" y="4697977"/>
            <a:ext cx="2730500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" name="Picture 29"/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938" y="1459172"/>
            <a:ext cx="8304213" cy="3687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4365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4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250"/>
                            </p:stCondLst>
                            <p:childTnLst>
                              <p:par>
                                <p:cTn id="78" presetID="4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00"/>
                            </p:stCondLst>
                            <p:childTnLst>
                              <p:par>
                                <p:cTn id="122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3" presetID="4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2250"/>
                            </p:stCondLst>
                            <p:childTnLst>
                              <p:par>
                                <p:cTn id="139" presetID="4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8" dur="500"/>
                                        <p:tgtEl>
                                          <p:spTgt spid="1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8" dur="500"/>
                                        <p:tgtEl>
                                          <p:spTgt spid="1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10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10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500"/>
                            </p:stCondLst>
                            <p:childTnLst>
                              <p:par>
                                <p:cTn id="18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10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1000"/>
                            </p:stCondLst>
                            <p:childTnLst>
                              <p:par>
                                <p:cTn id="19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1000"/>
                                        <p:tgtEl>
                                          <p:spTgt spid="1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1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1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0" presetID="4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100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9" dur="500"/>
                                        <p:tgtEl>
                                          <p:spTgt spid="1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9" dur="500"/>
                                        <p:tgtEl>
                                          <p:spTgt spid="1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500"/>
                                        <p:tgtEl>
                                          <p:spTgt spid="1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500"/>
                                        <p:tgtEl>
                                          <p:spTgt spid="1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1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10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500"/>
                            </p:stCondLst>
                            <p:childTnLst>
                              <p:par>
                                <p:cTn id="244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1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1000"/>
                                        <p:tgtEl>
                                          <p:spTgt spid="10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2" dur="1000" fill="hold"/>
                                        <p:tgtEl>
                                          <p:spTgt spid="1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1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7" dur="1000"/>
                                        <p:tgtEl>
                                          <p:spTgt spid="10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8" dur="1000" fill="hold"/>
                                        <p:tgtEl>
                                          <p:spTgt spid="1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1000" fill="hold"/>
                                        <p:tgtEl>
                                          <p:spTgt spid="1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2000"/>
                            </p:stCondLst>
                            <p:childTnLst>
                              <p:par>
                                <p:cTn id="261" presetID="4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3" dur="1000"/>
                                        <p:tgtEl>
                                          <p:spTgt spid="10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4" dur="1000" fill="hold"/>
                                        <p:tgtEl>
                                          <p:spTgt spid="1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1000" fill="hold"/>
                                        <p:tgtEl>
                                          <p:spTgt spid="1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6" fill="hold">
                      <p:stCondLst>
                        <p:cond delay="indefinite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0" dur="500"/>
                                        <p:tgtEl>
                                          <p:spTgt spid="1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5" dur="500"/>
                                        <p:tgtEl>
                                          <p:spTgt spid="1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6" fill="hold">
                      <p:stCondLst>
                        <p:cond delay="indefinite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0" dur="500"/>
                                        <p:tgtEl>
                                          <p:spTgt spid="1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1" fill="hold">
                      <p:stCondLst>
                        <p:cond delay="indefinite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4" dur="500"/>
                                        <p:tgtEl>
                                          <p:spTgt spid="1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7" dur="500"/>
                                        <p:tgtEl>
                                          <p:spTgt spid="10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0" dur="500"/>
                                        <p:tgtEl>
                                          <p:spTgt spid="10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3" dur="500"/>
                                        <p:tgtEl>
                                          <p:spTgt spid="10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6" dur="500"/>
                                        <p:tgtEl>
                                          <p:spTgt spid="10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10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0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500"/>
                            </p:stCondLst>
                            <p:childTnLst>
                              <p:par>
                                <p:cTn id="311" presetID="3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6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uble Bracket 1"/>
          <p:cNvSpPr/>
          <p:nvPr/>
        </p:nvSpPr>
        <p:spPr>
          <a:xfrm>
            <a:off x="7396316" y="329821"/>
            <a:ext cx="1366684" cy="533400"/>
          </a:xfrm>
          <a:prstGeom prst="bracketPair">
            <a:avLst/>
          </a:prstGeom>
          <a:solidFill>
            <a:srgbClr val="A7CD41"/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FFFFE7"/>
                </a:solidFill>
                <a:latin typeface="Arial Black" panose="020B0A04020102020204" pitchFamily="34" charset="0"/>
              </a:rPr>
              <a:t>23-4d</a:t>
            </a:r>
            <a:endParaRPr lang="en-US" sz="2400" dirty="0">
              <a:ln>
                <a:solidFill>
                  <a:sysClr val="windowText" lastClr="000000"/>
                </a:solidFill>
              </a:ln>
              <a:solidFill>
                <a:srgbClr val="FFFFE7"/>
              </a:solidFill>
              <a:latin typeface="Arial Black" panose="020B0A04020102020204" pitchFamily="34" charset="0"/>
            </a:endParaRPr>
          </a:p>
        </p:txBody>
      </p:sp>
      <p:pic>
        <p:nvPicPr>
          <p:cNvPr id="32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366" y="2971800"/>
            <a:ext cx="4425950" cy="256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7041" y="2971800"/>
            <a:ext cx="4292600" cy="256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166" y="2971800"/>
            <a:ext cx="3816350" cy="256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529" y="2971800"/>
            <a:ext cx="3603625" cy="256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4704" y="2971800"/>
            <a:ext cx="3597275" cy="256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166" y="2971800"/>
            <a:ext cx="3816350" cy="256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366" y="2971800"/>
            <a:ext cx="4425950" cy="256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4704" y="2971800"/>
            <a:ext cx="3597275" cy="256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4704" y="2971800"/>
            <a:ext cx="3597275" cy="256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4704" y="2971800"/>
            <a:ext cx="3597275" cy="256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Picture 1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7041" y="2971800"/>
            <a:ext cx="4292600" cy="256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" name="Picture 9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529" y="2971800"/>
            <a:ext cx="3603625" cy="256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493535" y="2743200"/>
            <a:ext cx="3505504" cy="265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299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uble Bracket 1"/>
          <p:cNvSpPr/>
          <p:nvPr/>
        </p:nvSpPr>
        <p:spPr>
          <a:xfrm>
            <a:off x="7472516" y="381000"/>
            <a:ext cx="1214284" cy="533400"/>
          </a:xfrm>
          <a:prstGeom prst="bracketPair">
            <a:avLst/>
          </a:prstGeom>
          <a:solidFill>
            <a:srgbClr val="A7CD41"/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FFFFE7"/>
                </a:solidFill>
                <a:latin typeface="Arial Black" panose="020B0A04020102020204" pitchFamily="34" charset="0"/>
              </a:rPr>
              <a:t>23-4e</a:t>
            </a:r>
            <a:endParaRPr lang="en-US" sz="2400" dirty="0">
              <a:ln>
                <a:solidFill>
                  <a:sysClr val="windowText" lastClr="000000"/>
                </a:solidFill>
              </a:ln>
              <a:solidFill>
                <a:srgbClr val="FFFFE7"/>
              </a:solidFill>
              <a:latin typeface="Arial Black" panose="020B0A04020102020204" pitchFamily="34" charset="0"/>
            </a:endParaRPr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8" t="6004" r="12054" b="12608"/>
          <a:stretch/>
        </p:blipFill>
        <p:spPr bwMode="auto">
          <a:xfrm>
            <a:off x="3801777" y="1584960"/>
            <a:ext cx="4885023" cy="3279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9031" y="914400"/>
            <a:ext cx="5370513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5988" y="862374"/>
            <a:ext cx="58166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1" r="10733"/>
          <a:stretch/>
        </p:blipFill>
        <p:spPr bwMode="auto">
          <a:xfrm>
            <a:off x="3543791" y="1341005"/>
            <a:ext cx="5185713" cy="3767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8425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Double Bracket 175"/>
          <p:cNvSpPr/>
          <p:nvPr/>
        </p:nvSpPr>
        <p:spPr>
          <a:xfrm>
            <a:off x="7624916" y="329155"/>
            <a:ext cx="1214284" cy="533400"/>
          </a:xfrm>
          <a:prstGeom prst="bracketPair">
            <a:avLst/>
          </a:prstGeom>
          <a:solidFill>
            <a:srgbClr val="A7CD41"/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FFFFE7"/>
                </a:solidFill>
                <a:latin typeface="Arial Black" panose="020B0A04020102020204" pitchFamily="34" charset="0"/>
              </a:rPr>
              <a:t>23-4f</a:t>
            </a:r>
            <a:endParaRPr lang="en-US" sz="2400" dirty="0">
              <a:ln>
                <a:solidFill>
                  <a:sysClr val="windowText" lastClr="000000"/>
                </a:solidFill>
              </a:ln>
              <a:solidFill>
                <a:srgbClr val="FFFFE7"/>
              </a:solidFill>
              <a:latin typeface="Arial Black" panose="020B0A04020102020204" pitchFamily="34" charset="0"/>
            </a:endParaRPr>
          </a:p>
        </p:txBody>
      </p:sp>
      <p:pic>
        <p:nvPicPr>
          <p:cNvPr id="3092" name="Picture 2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865"/>
          <a:stretch/>
        </p:blipFill>
        <p:spPr bwMode="auto">
          <a:xfrm>
            <a:off x="2172176" y="432593"/>
            <a:ext cx="5347335" cy="612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0" name="Picture 19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3" r="16308"/>
          <a:stretch/>
        </p:blipFill>
        <p:spPr bwMode="auto">
          <a:xfrm>
            <a:off x="2152966" y="381000"/>
            <a:ext cx="5385754" cy="6224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" name="Picture 1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4" r="16493"/>
          <a:stretch/>
        </p:blipFill>
        <p:spPr bwMode="auto">
          <a:xfrm>
            <a:off x="2158695" y="381000"/>
            <a:ext cx="5374296" cy="6224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" name="Picture 11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9" r="16695"/>
          <a:stretch/>
        </p:blipFill>
        <p:spPr bwMode="auto">
          <a:xfrm>
            <a:off x="2172106" y="381000"/>
            <a:ext cx="5347475" cy="6224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3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7887" y="381000"/>
            <a:ext cx="5395913" cy="6224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4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7887" y="432593"/>
            <a:ext cx="5395913" cy="612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5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7887" y="432593"/>
            <a:ext cx="5395913" cy="612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6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6143" y="432593"/>
            <a:ext cx="5359400" cy="612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9077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1" dur="500"/>
                                        <p:tgtEl>
                                          <p:spTgt spid="30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uble Bracket 1"/>
          <p:cNvSpPr/>
          <p:nvPr/>
        </p:nvSpPr>
        <p:spPr>
          <a:xfrm>
            <a:off x="7467600" y="304800"/>
            <a:ext cx="1362540" cy="533400"/>
          </a:xfrm>
          <a:prstGeom prst="bracketPair">
            <a:avLst/>
          </a:prstGeom>
          <a:solidFill>
            <a:srgbClr val="A7CD41"/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FFFFE7"/>
                </a:solidFill>
                <a:latin typeface="Arial Black" panose="020B0A04020102020204" pitchFamily="34" charset="0"/>
              </a:rPr>
              <a:t>23-4g</a:t>
            </a:r>
            <a:endParaRPr lang="en-US" sz="2400" dirty="0">
              <a:ln>
                <a:solidFill>
                  <a:sysClr val="windowText" lastClr="000000"/>
                </a:solidFill>
              </a:ln>
              <a:solidFill>
                <a:srgbClr val="FFFFE7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914400" y="1895564"/>
            <a:ext cx="55976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>
                <a:solidFill>
                  <a:srgbClr val="FFFF00"/>
                </a:solidFill>
                <a:latin typeface="HelloChalkTalk" pitchFamily="2" charset="0"/>
                <a:ea typeface="HelloChalkTalk" pitchFamily="2" charset="0"/>
              </a:rPr>
              <a:t>M</a:t>
            </a:r>
            <a:endParaRPr lang="en-US" sz="3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2410074"/>
            <a:ext cx="723900" cy="50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75" y="2838450"/>
            <a:ext cx="1304925" cy="51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695700"/>
            <a:ext cx="1133475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6075" y="4619625"/>
            <a:ext cx="1533525" cy="43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4299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760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4033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uble Bracket 1"/>
          <p:cNvSpPr/>
          <p:nvPr/>
        </p:nvSpPr>
        <p:spPr>
          <a:xfrm>
            <a:off x="7315200" y="381000"/>
            <a:ext cx="1366684" cy="533400"/>
          </a:xfrm>
          <a:prstGeom prst="bracketPair">
            <a:avLst/>
          </a:prstGeom>
          <a:solidFill>
            <a:srgbClr val="A7CD41"/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FFFFE7"/>
                </a:solidFill>
                <a:latin typeface="Arial Black" panose="020B0A04020102020204" pitchFamily="34" charset="0"/>
              </a:rPr>
              <a:t>23-5a</a:t>
            </a:r>
            <a:endParaRPr lang="en-US" sz="2400" dirty="0">
              <a:ln>
                <a:solidFill>
                  <a:sysClr val="windowText" lastClr="000000"/>
                </a:solidFill>
              </a:ln>
              <a:solidFill>
                <a:srgbClr val="FFFFE7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647700"/>
            <a:ext cx="8700934" cy="5791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0408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ouble Bracket 10"/>
          <p:cNvSpPr/>
          <p:nvPr/>
        </p:nvSpPr>
        <p:spPr>
          <a:xfrm>
            <a:off x="7467600" y="381000"/>
            <a:ext cx="1290484" cy="533400"/>
          </a:xfrm>
          <a:prstGeom prst="bracketPair">
            <a:avLst/>
          </a:prstGeom>
          <a:solidFill>
            <a:srgbClr val="A7CD41"/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FFFFE7"/>
                </a:solidFill>
                <a:latin typeface="Arial Black" panose="020B0A04020102020204" pitchFamily="34" charset="0"/>
              </a:rPr>
              <a:t>23-5b</a:t>
            </a:r>
            <a:endParaRPr lang="en-US" sz="2400" dirty="0">
              <a:ln>
                <a:solidFill>
                  <a:sysClr val="windowText" lastClr="000000"/>
                </a:solidFill>
              </a:ln>
              <a:solidFill>
                <a:srgbClr val="FFFFE7"/>
              </a:solidFill>
              <a:latin typeface="Arial Black" panose="020B0A040201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70" y="1001005"/>
            <a:ext cx="3073400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725668"/>
            <a:ext cx="3157537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1293" y="2535237"/>
            <a:ext cx="3109913" cy="1122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270250"/>
            <a:ext cx="4560887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5731" y="4105275"/>
            <a:ext cx="3786187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7731" y="4992687"/>
            <a:ext cx="3024187" cy="1103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2887" y="5708650"/>
            <a:ext cx="3414713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2887" y="914400"/>
            <a:ext cx="4511675" cy="2627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4066" y="923925"/>
            <a:ext cx="4876800" cy="288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1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5316" y="859999"/>
            <a:ext cx="5035550" cy="288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15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255"/>
          <a:stretch/>
        </p:blipFill>
        <p:spPr bwMode="auto">
          <a:xfrm>
            <a:off x="4090418" y="1001005"/>
            <a:ext cx="4870450" cy="227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9813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75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8000"/>
                            </p:stCondLst>
                            <p:childTnLst>
                              <p:par>
                                <p:cTn id="30" presetID="2" presetClass="entr" presetSubtype="8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75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75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500"/>
                            </p:stCondLst>
                            <p:childTnLst>
                              <p:par>
                                <p:cTn id="35" presetID="2" presetClass="entr" presetSubtype="8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325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425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uble Bracket 1"/>
          <p:cNvSpPr/>
          <p:nvPr/>
        </p:nvSpPr>
        <p:spPr>
          <a:xfrm>
            <a:off x="7391400" y="347354"/>
            <a:ext cx="1324644" cy="533400"/>
          </a:xfrm>
          <a:prstGeom prst="bracketPair">
            <a:avLst/>
          </a:prstGeom>
          <a:solidFill>
            <a:srgbClr val="A7CD41"/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FFFFE7"/>
                </a:solidFill>
                <a:latin typeface="Arial Black" panose="020B0A04020102020204" pitchFamily="34" charset="0"/>
              </a:rPr>
              <a:t>23-5c</a:t>
            </a:r>
            <a:endParaRPr lang="en-US" sz="2400" dirty="0">
              <a:ln>
                <a:solidFill>
                  <a:sysClr val="windowText" lastClr="000000"/>
                </a:solidFill>
              </a:ln>
              <a:solidFill>
                <a:srgbClr val="FFFFE7"/>
              </a:solidFill>
              <a:latin typeface="Arial Black" panose="020B0A0402010202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45" t="13280" r="30619" b="20683"/>
          <a:stretch/>
        </p:blipFill>
        <p:spPr bwMode="auto">
          <a:xfrm>
            <a:off x="509517" y="1749188"/>
            <a:ext cx="1080488" cy="2071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69" t="19479" r="32464" b="35699"/>
          <a:stretch/>
        </p:blipFill>
        <p:spPr bwMode="auto">
          <a:xfrm>
            <a:off x="1382885" y="2066063"/>
            <a:ext cx="1096903" cy="1406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06" t="19952" r="20780" b="35226"/>
          <a:stretch/>
        </p:blipFill>
        <p:spPr bwMode="auto">
          <a:xfrm>
            <a:off x="2431902" y="2066064"/>
            <a:ext cx="1504273" cy="1406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4570" y="1865905"/>
            <a:ext cx="2639152" cy="2897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22" t="12649" r="14667" b="28672"/>
          <a:stretch/>
        </p:blipFill>
        <p:spPr bwMode="auto">
          <a:xfrm>
            <a:off x="3657600" y="4948343"/>
            <a:ext cx="2552131" cy="1619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685" y="4840721"/>
            <a:ext cx="3097213" cy="151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3" r="3766" b="40810"/>
          <a:stretch/>
        </p:blipFill>
        <p:spPr bwMode="auto">
          <a:xfrm>
            <a:off x="318685" y="865511"/>
            <a:ext cx="3529984" cy="761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201"/>
          <a:stretch/>
        </p:blipFill>
        <p:spPr bwMode="auto">
          <a:xfrm>
            <a:off x="5161631" y="865512"/>
            <a:ext cx="3554413" cy="1000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33" t="11421" r="26999" b="36397"/>
          <a:stretch/>
        </p:blipFill>
        <p:spPr bwMode="auto">
          <a:xfrm>
            <a:off x="411358" y="1656661"/>
            <a:ext cx="1149190" cy="1927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09" t="22433" r="31398" b="39619"/>
          <a:stretch/>
        </p:blipFill>
        <p:spPr bwMode="auto">
          <a:xfrm>
            <a:off x="1319077" y="2102336"/>
            <a:ext cx="1096903" cy="1401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18" t="13943" r="31184" b="38549"/>
          <a:stretch/>
        </p:blipFill>
        <p:spPr bwMode="auto">
          <a:xfrm>
            <a:off x="2415980" y="1781976"/>
            <a:ext cx="1312962" cy="1754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5" name="Picture 1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6789" y="1749188"/>
            <a:ext cx="3414713" cy="320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6" name="Picture 14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003" y="4825650"/>
            <a:ext cx="3067050" cy="151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7" name="Picture 15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12" t="8977" r="15458" b="32718"/>
          <a:stretch/>
        </p:blipFill>
        <p:spPr bwMode="auto">
          <a:xfrm>
            <a:off x="3401052" y="4745864"/>
            <a:ext cx="3103501" cy="170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8" name="Picture 16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55" t="13365" r="23448" b="39346"/>
          <a:stretch/>
        </p:blipFill>
        <p:spPr bwMode="auto">
          <a:xfrm>
            <a:off x="644463" y="1852230"/>
            <a:ext cx="1366220" cy="1746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9" name="Picture 17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80" t="20006" r="28259" b="39346"/>
          <a:stretch/>
        </p:blipFill>
        <p:spPr bwMode="auto">
          <a:xfrm>
            <a:off x="1678379" y="2097587"/>
            <a:ext cx="1205433" cy="1501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0" name="Picture 18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89" t="10801" r="31753" b="40406"/>
          <a:stretch/>
        </p:blipFill>
        <p:spPr bwMode="auto">
          <a:xfrm>
            <a:off x="2790966" y="1782964"/>
            <a:ext cx="996287" cy="1802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1" name="Picture 19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6175" y="1968953"/>
            <a:ext cx="4852987" cy="312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2" name="Picture 20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97" y="4859532"/>
            <a:ext cx="3151187" cy="151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3" name="Picture 21"/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18" t="11603" r="17681" b="33651"/>
          <a:stretch/>
        </p:blipFill>
        <p:spPr bwMode="auto">
          <a:xfrm>
            <a:off x="3657600" y="4825650"/>
            <a:ext cx="2320120" cy="1526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4" name="Picture 22"/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60" t="19995" r="24569" b="39309"/>
          <a:stretch/>
        </p:blipFill>
        <p:spPr bwMode="auto">
          <a:xfrm>
            <a:off x="200645" y="1974001"/>
            <a:ext cx="1627317" cy="1503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5" name="Picture 23"/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74" t="10728" r="32252" b="39172"/>
          <a:stretch/>
        </p:blipFill>
        <p:spPr bwMode="auto">
          <a:xfrm>
            <a:off x="1496567" y="1681896"/>
            <a:ext cx="869538" cy="1850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6" name="Picture 24"/>
          <p:cNvPicPr>
            <a:picLocks noChangeAspect="1" noChangeArrowheads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45" t="14045" r="34224" b="37677"/>
          <a:stretch/>
        </p:blipFill>
        <p:spPr bwMode="auto">
          <a:xfrm>
            <a:off x="2065895" y="1815692"/>
            <a:ext cx="1090614" cy="1783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7" name="Picture 25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232" y="1719725"/>
            <a:ext cx="3852863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8" name="Picture 26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852" y="4818826"/>
            <a:ext cx="3157537" cy="151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9" name="Picture 27"/>
          <p:cNvPicPr>
            <a:picLocks noChangeAspect="1" noChangeArrowheads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70" t="12480" r="20519" b="38185"/>
          <a:stretch/>
        </p:blipFill>
        <p:spPr bwMode="auto">
          <a:xfrm>
            <a:off x="3787253" y="4745864"/>
            <a:ext cx="2190467" cy="1584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8" y="3961310"/>
            <a:ext cx="4468813" cy="128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27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900" y="1019184"/>
            <a:ext cx="5999163" cy="503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1334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0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500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30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500"/>
                            </p:stCondLst>
                            <p:childTnLst>
                              <p:par>
                                <p:cTn id="131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3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250"/>
                            </p:stCondLst>
                            <p:childTnLst>
                              <p:par>
                                <p:cTn id="13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3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2250"/>
                            </p:stCondLst>
                            <p:childTnLst>
                              <p:par>
                                <p:cTn id="13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3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30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30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30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1000"/>
                                        <p:tgtEl>
                                          <p:spTgt spid="3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3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9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9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9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9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9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30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30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30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30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30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30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500"/>
                            </p:stCondLst>
                            <p:childTnLst>
                              <p:par>
                                <p:cTn id="194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3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1250"/>
                            </p:stCondLst>
                            <p:childTnLst>
                              <p:par>
                                <p:cTn id="19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30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2250"/>
                            </p:stCondLst>
                            <p:childTnLst>
                              <p:par>
                                <p:cTn id="20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3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30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000" fill="hold"/>
                                        <p:tgtEl>
                                          <p:spTgt spid="30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 fill="hold"/>
                                        <p:tgtEl>
                                          <p:spTgt spid="30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2" dur="1000"/>
                                        <p:tgtEl>
                                          <p:spTgt spid="3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3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9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9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9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9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9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9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9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9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500"/>
                                        <p:tgtEl>
                                          <p:spTgt spid="30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500"/>
                                        <p:tgtEl>
                                          <p:spTgt spid="30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" dur="500"/>
                                        <p:tgtEl>
                                          <p:spTgt spid="30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8" dur="500"/>
                                        <p:tgtEl>
                                          <p:spTgt spid="30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500"/>
                                        <p:tgtEl>
                                          <p:spTgt spid="3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4" dur="500"/>
                                        <p:tgtEl>
                                          <p:spTgt spid="30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0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500"/>
                            </p:stCondLst>
                            <p:childTnLst>
                              <p:par>
                                <p:cTn id="263" presetID="45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5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1" name="Picture 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2681" y="3581400"/>
            <a:ext cx="2706687" cy="293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34" y="4114800"/>
            <a:ext cx="4108450" cy="260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818" y="-4956103"/>
            <a:ext cx="3286125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066" y="-4968475"/>
            <a:ext cx="35306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-5029200"/>
            <a:ext cx="3646488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-4957518"/>
            <a:ext cx="349885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8420" y="-5029200"/>
            <a:ext cx="3455988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3425" y="-5334001"/>
            <a:ext cx="351155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060" y="-5181600"/>
            <a:ext cx="3475038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9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818" y="-5443776"/>
            <a:ext cx="3719512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10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0962" y="-4927937"/>
            <a:ext cx="35052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11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5047" y="-5263056"/>
            <a:ext cx="3432175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1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4641" y="-5002634"/>
            <a:ext cx="33655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13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6540" y="-4840621"/>
            <a:ext cx="3328988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2591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75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75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975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75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750"/>
                            </p:stCondLst>
                            <p:childTnLst>
                              <p:par>
                                <p:cTn id="3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8750"/>
                            </p:stCondLst>
                            <p:childTnLst>
                              <p:par>
                                <p:cTn id="3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1750"/>
                            </p:stCondLst>
                            <p:childTnLst>
                              <p:par>
                                <p:cTn id="4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4750"/>
                            </p:stCondLst>
                            <p:childTnLst>
                              <p:par>
                                <p:cTn id="4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7750"/>
                            </p:stCondLst>
                            <p:childTnLst>
                              <p:par>
                                <p:cTn id="5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750"/>
                            </p:stCondLst>
                            <p:childTnLst>
                              <p:par>
                                <p:cTn id="5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3750"/>
                            </p:stCondLst>
                            <p:childTnLst>
                              <p:par>
                                <p:cTn id="6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675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Double Bracket 26"/>
          <p:cNvSpPr/>
          <p:nvPr/>
        </p:nvSpPr>
        <p:spPr>
          <a:xfrm>
            <a:off x="7495959" y="311240"/>
            <a:ext cx="1194231" cy="533400"/>
          </a:xfrm>
          <a:prstGeom prst="bracketPair">
            <a:avLst/>
          </a:prstGeom>
          <a:solidFill>
            <a:srgbClr val="A7CD41"/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FFFFE7"/>
                </a:solidFill>
                <a:latin typeface="Arial Black" panose="020B0A04020102020204" pitchFamily="34" charset="0"/>
              </a:rPr>
              <a:t>23-5e</a:t>
            </a:r>
            <a:endParaRPr lang="en-US" sz="2400" dirty="0">
              <a:ln>
                <a:solidFill>
                  <a:sysClr val="windowText" lastClr="000000"/>
                </a:solidFill>
              </a:ln>
              <a:solidFill>
                <a:srgbClr val="FFFFE7"/>
              </a:solidFill>
              <a:latin typeface="Arial Black" panose="020B0A04020102020204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5781" y="454025"/>
            <a:ext cx="4913313" cy="5834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420688"/>
            <a:ext cx="4816475" cy="5900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81000"/>
            <a:ext cx="5121275" cy="598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337" y="454025"/>
            <a:ext cx="4902200" cy="5834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454025"/>
            <a:ext cx="4816475" cy="5834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4512" y="454025"/>
            <a:ext cx="4895850" cy="5834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7989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uble Bracket 1"/>
          <p:cNvSpPr/>
          <p:nvPr/>
        </p:nvSpPr>
        <p:spPr>
          <a:xfrm>
            <a:off x="7543800" y="304800"/>
            <a:ext cx="1172134" cy="533400"/>
          </a:xfrm>
          <a:prstGeom prst="bracketPair">
            <a:avLst/>
          </a:prstGeom>
          <a:solidFill>
            <a:srgbClr val="A7CD41"/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FFFFE7"/>
                </a:solidFill>
                <a:latin typeface="Arial Black" panose="020B0A04020102020204" pitchFamily="34" charset="0"/>
              </a:rPr>
              <a:t>23-5f</a:t>
            </a:r>
            <a:endParaRPr lang="en-US" sz="2400" dirty="0">
              <a:ln>
                <a:solidFill>
                  <a:sysClr val="windowText" lastClr="000000"/>
                </a:solidFill>
              </a:ln>
              <a:solidFill>
                <a:srgbClr val="FFFFE7"/>
              </a:solidFill>
              <a:latin typeface="Arial Black" panose="020B0A04020102020204" pitchFamily="34" charset="0"/>
            </a:endParaRPr>
          </a:p>
        </p:txBody>
      </p:sp>
      <p:pic>
        <p:nvPicPr>
          <p:cNvPr id="6170" name="Picture 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508" y="1193635"/>
            <a:ext cx="8534400" cy="1957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1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72" t="15318" r="16997" b="29368"/>
          <a:stretch/>
        </p:blipFill>
        <p:spPr bwMode="auto">
          <a:xfrm>
            <a:off x="5460170" y="3521429"/>
            <a:ext cx="2083630" cy="2161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71" t="15006" r="14240" b="30128"/>
          <a:stretch/>
        </p:blipFill>
        <p:spPr bwMode="auto">
          <a:xfrm>
            <a:off x="5460170" y="3510671"/>
            <a:ext cx="2157772" cy="2133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93" t="12403" r="13827" b="31151"/>
          <a:stretch/>
        </p:blipFill>
        <p:spPr bwMode="auto">
          <a:xfrm>
            <a:off x="1600200" y="3544019"/>
            <a:ext cx="2188779" cy="2188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98" t="14853" r="19201" b="28737"/>
          <a:stretch/>
        </p:blipFill>
        <p:spPr bwMode="auto">
          <a:xfrm>
            <a:off x="3600450" y="3519675"/>
            <a:ext cx="2021272" cy="2083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7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55" t="15987" r="16363" b="26490"/>
          <a:stretch/>
        </p:blipFill>
        <p:spPr bwMode="auto">
          <a:xfrm>
            <a:off x="1619249" y="3519675"/>
            <a:ext cx="2200835" cy="212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6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50" t="15008" r="22955" b="28341"/>
          <a:stretch/>
        </p:blipFill>
        <p:spPr bwMode="auto">
          <a:xfrm>
            <a:off x="1600200" y="3555479"/>
            <a:ext cx="2171700" cy="2089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15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49" t="10819" r="23477" b="26121"/>
          <a:stretch/>
        </p:blipFill>
        <p:spPr bwMode="auto">
          <a:xfrm>
            <a:off x="1581738" y="3465675"/>
            <a:ext cx="2207241" cy="2325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3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82" t="13187" r="17459" b="29349"/>
          <a:stretch/>
        </p:blipFill>
        <p:spPr bwMode="auto">
          <a:xfrm>
            <a:off x="5541578" y="3521839"/>
            <a:ext cx="2021272" cy="2122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4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93" t="11150" r="17171" b="29238"/>
          <a:stretch/>
        </p:blipFill>
        <p:spPr bwMode="auto">
          <a:xfrm>
            <a:off x="1633125" y="3506572"/>
            <a:ext cx="2104466" cy="2202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Picture 5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95" t="13701" r="17878" b="26067"/>
          <a:stretch/>
        </p:blipFill>
        <p:spPr bwMode="auto">
          <a:xfrm>
            <a:off x="1640305" y="3491332"/>
            <a:ext cx="2093495" cy="2225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" name="Picture 3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0" t="24574" r="21460" b="22171"/>
          <a:stretch/>
        </p:blipFill>
        <p:spPr bwMode="auto">
          <a:xfrm>
            <a:off x="1613166" y="3649841"/>
            <a:ext cx="2177854" cy="2080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10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15" t="24901" r="20074" b="21623"/>
          <a:stretch/>
        </p:blipFill>
        <p:spPr bwMode="auto">
          <a:xfrm>
            <a:off x="5460170" y="3556339"/>
            <a:ext cx="2131555" cy="2083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Picture 14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54" t="15215" r="20786" b="27520"/>
          <a:stretch/>
        </p:blipFill>
        <p:spPr bwMode="auto">
          <a:xfrm>
            <a:off x="1676400" y="3621440"/>
            <a:ext cx="2092941" cy="2111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6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20" t="11688" r="8429" b="27738"/>
          <a:stretch/>
        </p:blipFill>
        <p:spPr bwMode="auto">
          <a:xfrm>
            <a:off x="1676400" y="3478721"/>
            <a:ext cx="2133600" cy="2237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2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687" y="1785937"/>
            <a:ext cx="6962775" cy="3852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7210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4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4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4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4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4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"/>
                            </p:stCondLst>
                            <p:childTnLst>
                              <p:par>
                                <p:cTn id="95" presetID="4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"/>
                            </p:stCondLst>
                            <p:childTnLst>
                              <p:par>
                                <p:cTn id="108" presetID="4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000"/>
                            </p:stCondLst>
                            <p:childTnLst>
                              <p:par>
                                <p:cTn id="121" presetID="4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000"/>
                            </p:stCondLst>
                            <p:childTnLst>
                              <p:par>
                                <p:cTn id="134" presetID="4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000"/>
                            </p:stCondLst>
                            <p:childTnLst>
                              <p:par>
                                <p:cTn id="147" presetID="4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1000"/>
                            </p:stCondLst>
                            <p:childTnLst>
                              <p:par>
                                <p:cTn id="160" presetID="4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9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6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1000"/>
                                        <p:tgtEl>
                                          <p:spTgt spid="6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/>
                                        <p:tgtEl>
                                          <p:spTgt spid="6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uble Bracket 1"/>
          <p:cNvSpPr/>
          <p:nvPr/>
        </p:nvSpPr>
        <p:spPr>
          <a:xfrm>
            <a:off x="7467600" y="347662"/>
            <a:ext cx="1290484" cy="533400"/>
          </a:xfrm>
          <a:prstGeom prst="bracketPair">
            <a:avLst/>
          </a:prstGeom>
          <a:solidFill>
            <a:srgbClr val="A7CD41"/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FFFFE7"/>
                </a:solidFill>
                <a:latin typeface="Arial Black" panose="020B0A04020102020204" pitchFamily="34" charset="0"/>
              </a:rPr>
              <a:t>23-5g</a:t>
            </a:r>
            <a:endParaRPr lang="en-US" sz="2400" dirty="0">
              <a:ln>
                <a:solidFill>
                  <a:sysClr val="windowText" lastClr="000000"/>
                </a:solidFill>
              </a:ln>
              <a:solidFill>
                <a:srgbClr val="FFFFE7"/>
              </a:solidFill>
              <a:latin typeface="Arial Black" panose="020B0A04020102020204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715" y="2476498"/>
            <a:ext cx="8913813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348198"/>
            <a:ext cx="2951163" cy="128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3409258"/>
            <a:ext cx="3060700" cy="128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8563" y="4048125"/>
            <a:ext cx="3170237" cy="128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6713" y="4032870"/>
            <a:ext cx="3316287" cy="128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088" y="2495550"/>
            <a:ext cx="8974137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28" y="2483676"/>
            <a:ext cx="8785225" cy="1176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943" y="3414012"/>
            <a:ext cx="3243263" cy="128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5284" y="3415442"/>
            <a:ext cx="3352800" cy="128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1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2716536"/>
            <a:ext cx="9004300" cy="1176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1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1287" y="3590925"/>
            <a:ext cx="2627313" cy="128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Picture 1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555668"/>
            <a:ext cx="2706687" cy="128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" name="Picture 15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5" y="2743200"/>
            <a:ext cx="8778875" cy="1176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16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267200"/>
            <a:ext cx="3756025" cy="128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Picture 17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624262"/>
            <a:ext cx="3871913" cy="128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2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00" y="2565400"/>
            <a:ext cx="7212013" cy="173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9477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46809E-6 L -0.08403 -0.1575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01" y="-78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2000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2000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2000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2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2.33117E-6 L -0.36858 -0.24815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-124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2000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000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2000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2000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" dur="2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2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12581E-6 L -0.075 -0.16651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50" y="-83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6" dur="2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2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2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2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4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00"/>
                            </p:stCondLst>
                            <p:childTnLst>
                              <p:par>
                                <p:cTn id="98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6.56799E-7 L 0.37708 -0.14246 " pathEditMode="relative" rAng="0" ptsTypes="AA">
                                      <p:cBhvr>
                                        <p:cTn id="113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54" y="-71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7" dur="2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2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1" dur="2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2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5" dur="2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2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2000"/>
                            </p:stCondLst>
                            <p:childTnLst>
                              <p:par>
                                <p:cTn id="12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3.3765E-6 L 0.1467 -0.15542 " pathEditMode="relative" rAng="0" ptsTypes="AA">
                                      <p:cBhvr>
                                        <p:cTn id="144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26" y="-77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8" dur="2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2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2" dur="2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2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6" dur="2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" dur="2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2000"/>
                            </p:stCondLst>
                            <p:childTnLst>
                              <p:par>
                                <p:cTn id="1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7502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4495800"/>
            <a:ext cx="1002430" cy="800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711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uble Bracket 1"/>
          <p:cNvSpPr/>
          <p:nvPr/>
        </p:nvSpPr>
        <p:spPr>
          <a:xfrm>
            <a:off x="7700302" y="304800"/>
            <a:ext cx="1066800" cy="776748"/>
          </a:xfrm>
          <a:prstGeom prst="bracketPair">
            <a:avLst/>
          </a:prstGeom>
          <a:solidFill>
            <a:srgbClr val="A7CD41"/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ln>
                  <a:solidFill>
                    <a:sysClr val="windowText" lastClr="000000"/>
                  </a:solidFill>
                </a:ln>
                <a:solidFill>
                  <a:srgbClr val="FFFFE7"/>
                </a:solidFill>
                <a:latin typeface="Arial Black" panose="020B0A04020102020204" pitchFamily="34" charset="0"/>
              </a:rPr>
              <a:t>23</a:t>
            </a:r>
            <a:endParaRPr lang="en-US" sz="4400" dirty="0">
              <a:ln>
                <a:solidFill>
                  <a:sysClr val="windowText" lastClr="000000"/>
                </a:solidFill>
              </a:ln>
              <a:solidFill>
                <a:srgbClr val="FFFFE7"/>
              </a:solidFill>
              <a:latin typeface="Arial Black" panose="020B0A04020102020204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"/>
            <a:ext cx="9096375" cy="311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0606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hlinkClick r:id="rId3" action="ppaction://hlinksldjump"/>
          </p:cNvPr>
          <p:cNvSpPr/>
          <p:nvPr/>
        </p:nvSpPr>
        <p:spPr>
          <a:xfrm>
            <a:off x="762000" y="1447800"/>
            <a:ext cx="2946400" cy="1524000"/>
          </a:xfrm>
          <a:prstGeom prst="ellipse">
            <a:avLst/>
          </a:prstGeom>
          <a:solidFill>
            <a:srgbClr val="A7CD41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latin typeface="Arial Black" panose="020B0A04020102020204" pitchFamily="34" charset="0"/>
                <a:hlinkClick r:id="rId3" action="ppaction://hlinksldjump"/>
              </a:rPr>
              <a:t>Day 1</a:t>
            </a:r>
            <a:endParaRPr lang="en-US" sz="4400" dirty="0">
              <a:latin typeface="Arial Black" panose="020B0A04020102020204" pitchFamily="34" charset="0"/>
            </a:endParaRPr>
          </a:p>
        </p:txBody>
      </p:sp>
      <p:sp>
        <p:nvSpPr>
          <p:cNvPr id="5" name="Oval 4">
            <a:hlinkClick r:id="" action="ppaction://noaction"/>
          </p:cNvPr>
          <p:cNvSpPr/>
          <p:nvPr/>
        </p:nvSpPr>
        <p:spPr>
          <a:xfrm>
            <a:off x="5435600" y="3352800"/>
            <a:ext cx="2946400" cy="1524000"/>
          </a:xfrm>
          <a:prstGeom prst="ellipse">
            <a:avLst/>
          </a:prstGeom>
          <a:solidFill>
            <a:srgbClr val="A7CD41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latin typeface="Arial Black" panose="020B0A04020102020204" pitchFamily="34" charset="0"/>
                <a:hlinkClick r:id="rId4" action="ppaction://hlinksldjump"/>
              </a:rPr>
              <a:t>Day 4</a:t>
            </a:r>
            <a:endParaRPr lang="en-US" sz="4400" dirty="0">
              <a:latin typeface="Arial Black" panose="020B0A04020102020204" pitchFamily="34" charset="0"/>
            </a:endParaRPr>
          </a:p>
        </p:txBody>
      </p:sp>
      <p:sp>
        <p:nvSpPr>
          <p:cNvPr id="6" name="Oval 5">
            <a:hlinkClick r:id="" action="ppaction://noaction"/>
          </p:cNvPr>
          <p:cNvSpPr/>
          <p:nvPr/>
        </p:nvSpPr>
        <p:spPr>
          <a:xfrm>
            <a:off x="762000" y="3238500"/>
            <a:ext cx="2946400" cy="1524000"/>
          </a:xfrm>
          <a:prstGeom prst="ellipse">
            <a:avLst/>
          </a:prstGeom>
          <a:solidFill>
            <a:srgbClr val="A7CD41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latin typeface="Arial Black" panose="020B0A04020102020204" pitchFamily="34" charset="0"/>
                <a:hlinkClick r:id="rId5" action="ppaction://hlinksldjump"/>
              </a:rPr>
              <a:t>Day 3</a:t>
            </a:r>
            <a:endParaRPr lang="en-US" sz="4400" dirty="0">
              <a:latin typeface="Arial Black" panose="020B0A04020102020204" pitchFamily="34" charset="0"/>
            </a:endParaRPr>
          </a:p>
        </p:txBody>
      </p:sp>
      <p:sp>
        <p:nvSpPr>
          <p:cNvPr id="7" name="Oval 6">
            <a:hlinkClick r:id="" action="ppaction://noaction"/>
          </p:cNvPr>
          <p:cNvSpPr/>
          <p:nvPr/>
        </p:nvSpPr>
        <p:spPr>
          <a:xfrm>
            <a:off x="5410200" y="1409700"/>
            <a:ext cx="2946400" cy="1524000"/>
          </a:xfrm>
          <a:prstGeom prst="ellipse">
            <a:avLst/>
          </a:prstGeom>
          <a:solidFill>
            <a:srgbClr val="A7CD41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latin typeface="Arial Black" panose="020B0A04020102020204" pitchFamily="34" charset="0"/>
                <a:hlinkClick r:id="rId6" action="ppaction://hlinksldjump"/>
              </a:rPr>
              <a:t>Day 2</a:t>
            </a:r>
            <a:endParaRPr lang="en-US" sz="4400" dirty="0">
              <a:latin typeface="Arial Black" panose="020B0A04020102020204" pitchFamily="34" charset="0"/>
            </a:endParaRPr>
          </a:p>
        </p:txBody>
      </p:sp>
      <p:sp>
        <p:nvSpPr>
          <p:cNvPr id="8" name="Oval 7">
            <a:hlinkClick r:id="" action="ppaction://noaction"/>
          </p:cNvPr>
          <p:cNvSpPr/>
          <p:nvPr/>
        </p:nvSpPr>
        <p:spPr>
          <a:xfrm>
            <a:off x="3098800" y="4876800"/>
            <a:ext cx="2946400" cy="1524000"/>
          </a:xfrm>
          <a:prstGeom prst="ellipse">
            <a:avLst/>
          </a:prstGeom>
          <a:solidFill>
            <a:srgbClr val="A7CD41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latin typeface="Arial Black" panose="020B0A04020102020204" pitchFamily="34" charset="0"/>
                <a:hlinkClick r:id="rId7" action="ppaction://hlinksldjump"/>
              </a:rPr>
              <a:t>Day 5</a:t>
            </a:r>
            <a:endParaRPr lang="en-US" sz="44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3341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uble Bracket 1"/>
          <p:cNvSpPr/>
          <p:nvPr/>
        </p:nvSpPr>
        <p:spPr>
          <a:xfrm>
            <a:off x="7391400" y="381000"/>
            <a:ext cx="1290484" cy="533400"/>
          </a:xfrm>
          <a:prstGeom prst="bracketPair">
            <a:avLst/>
          </a:prstGeom>
          <a:solidFill>
            <a:srgbClr val="A7CD41"/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FFFFE7"/>
                </a:solidFill>
                <a:latin typeface="Arial Black" panose="020B0A04020102020204" pitchFamily="34" charset="0"/>
              </a:rPr>
              <a:t>23-1a</a:t>
            </a:r>
            <a:endParaRPr lang="en-US" sz="2400" dirty="0">
              <a:ln>
                <a:solidFill>
                  <a:sysClr val="windowText" lastClr="000000"/>
                </a:solidFill>
              </a:ln>
              <a:solidFill>
                <a:srgbClr val="FFFFE7"/>
              </a:solidFill>
              <a:latin typeface="Arial Black" panose="020B0A04020102020204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647700"/>
            <a:ext cx="8700934" cy="5791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9214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Double Bracket 17"/>
          <p:cNvSpPr/>
          <p:nvPr/>
        </p:nvSpPr>
        <p:spPr>
          <a:xfrm>
            <a:off x="7467600" y="304800"/>
            <a:ext cx="1296224" cy="533400"/>
          </a:xfrm>
          <a:prstGeom prst="bracketPair">
            <a:avLst/>
          </a:prstGeom>
          <a:solidFill>
            <a:srgbClr val="A7CD41"/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FFFFE7"/>
                </a:solidFill>
                <a:latin typeface="Arial Black" panose="020B0A04020102020204" pitchFamily="34" charset="0"/>
              </a:rPr>
              <a:t>23-1b</a:t>
            </a:r>
            <a:endParaRPr lang="en-US" sz="2400" dirty="0">
              <a:ln>
                <a:solidFill>
                  <a:sysClr val="windowText" lastClr="000000"/>
                </a:solidFill>
              </a:ln>
              <a:solidFill>
                <a:srgbClr val="FFFFE7"/>
              </a:solidFill>
              <a:latin typeface="Arial Black" panose="020B0A04020102020204" pitchFamily="34" charset="0"/>
            </a:endParaRPr>
          </a:p>
        </p:txBody>
      </p:sp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572000"/>
            <a:ext cx="4627563" cy="1852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0563" y="4776788"/>
            <a:ext cx="4597400" cy="1652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075" y="4716800"/>
            <a:ext cx="4524375" cy="183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5975" y="4960481"/>
            <a:ext cx="4346575" cy="1347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0563" y="4929187"/>
            <a:ext cx="4602163" cy="1347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416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TM02892315[[fn=Wisp]]</Template>
  <TotalTime>33075</TotalTime>
  <Words>49</Words>
  <Application>Microsoft Office PowerPoint</Application>
  <PresentationFormat>On-screen Show (4:3)</PresentationFormat>
  <Paragraphs>44</Paragraphs>
  <Slides>47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47</vt:i4>
      </vt:variant>
    </vt:vector>
  </HeadingPairs>
  <TitlesOfParts>
    <vt:vector size="56" baseType="lpstr">
      <vt:lpstr>Arial</vt:lpstr>
      <vt:lpstr>Calibri Light</vt:lpstr>
      <vt:lpstr>Wingdings 2</vt:lpstr>
      <vt:lpstr>Arial Black</vt:lpstr>
      <vt:lpstr>HelloChalkTalk</vt:lpstr>
      <vt:lpstr>Calibri</vt:lpstr>
      <vt:lpstr>HDOfficeLightV0</vt:lpstr>
      <vt:lpstr>1_HDOfficeLightV0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Owner</dc:creator>
  <cp:lastModifiedBy>Debbie Crockett</cp:lastModifiedBy>
  <cp:revision>2560</cp:revision>
  <cp:lastPrinted>2017-06-06T14:07:17Z</cp:lastPrinted>
  <dcterms:created xsi:type="dcterms:W3CDTF">2014-11-11T22:53:07Z</dcterms:created>
  <dcterms:modified xsi:type="dcterms:W3CDTF">2018-01-27T01:16:28Z</dcterms:modified>
</cp:coreProperties>
</file>